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60" r:id="rId1"/>
  </p:sldMasterIdLst>
  <p:notesMasterIdLst>
    <p:notesMasterId r:id="rId27"/>
  </p:notesMasterIdLst>
  <p:sldIdLst>
    <p:sldId id="256" r:id="rId2"/>
    <p:sldId id="257" r:id="rId3"/>
    <p:sldId id="258" r:id="rId4"/>
    <p:sldId id="259" r:id="rId5"/>
    <p:sldId id="260" r:id="rId6"/>
    <p:sldId id="284" r:id="rId7"/>
    <p:sldId id="285" r:id="rId8"/>
    <p:sldId id="286" r:id="rId9"/>
    <p:sldId id="287" r:id="rId10"/>
    <p:sldId id="262" r:id="rId11"/>
    <p:sldId id="288" r:id="rId12"/>
    <p:sldId id="263" r:id="rId13"/>
    <p:sldId id="264" r:id="rId14"/>
    <p:sldId id="265" r:id="rId15"/>
    <p:sldId id="266" r:id="rId16"/>
    <p:sldId id="267" r:id="rId17"/>
    <p:sldId id="268" r:id="rId18"/>
    <p:sldId id="279" r:id="rId19"/>
    <p:sldId id="289" r:id="rId20"/>
    <p:sldId id="280" r:id="rId21"/>
    <p:sldId id="281" r:id="rId22"/>
    <p:sldId id="290" r:id="rId23"/>
    <p:sldId id="283" r:id="rId24"/>
    <p:sldId id="271" r:id="rId25"/>
    <p:sldId id="274" r:id="rId26"/>
  </p:sldIdLst>
  <p:sldSz cx="18288000" cy="10287000"/>
  <p:notesSz cx="6858000" cy="9144000"/>
  <p:embeddedFontLst>
    <p:embeddedFont>
      <p:font typeface="Calibri" panose="020F0502020204030204" pitchFamily="34" charset="0"/>
      <p:regular r:id="rId28"/>
      <p:bold r:id="rId29"/>
      <p:italic r:id="rId30"/>
      <p:boldItalic r:id="rId31"/>
    </p:embeddedFont>
    <p:embeddedFont>
      <p:font typeface="Calibri Light" panose="020F0502020204030204" pitchFamily="34" charset="0"/>
      <p:regular r:id="rId32"/>
      <p:italic r:id="rId33"/>
    </p:embeddedFont>
    <p:embeddedFont>
      <p:font typeface="DM Sans" pitchFamily="2" charset="77"/>
      <p:regular r:id="rId34"/>
    </p:embeddedFont>
    <p:embeddedFont>
      <p:font typeface="DM Sans Bold" pitchFamily="2" charset="77"/>
      <p:regular r:id="rId35"/>
      <p:bold r:id="rId36"/>
    </p:embeddedFont>
    <p:embeddedFont>
      <p:font typeface="Moontime" pitchFamily="2" charset="0"/>
      <p:regular r:id="rId37"/>
    </p:embeddedFont>
    <p:embeddedFont>
      <p:font typeface="Shuneet Square Book Bold" pitchFamily="2" charset="-79"/>
      <p:regular r:id="rId38"/>
    </p:embeddedFont>
    <p:embeddedFont>
      <p:font typeface="Telegraf Bold" pitchFamily="2" charset="77"/>
      <p:regular r:id="rId39"/>
      <p:bold r:id="rId40"/>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320" userDrawn="1">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0908" autoAdjust="0"/>
    <p:restoredTop sz="94628" autoAdjust="0"/>
  </p:normalViewPr>
  <p:slideViewPr>
    <p:cSldViewPr>
      <p:cViewPr varScale="1">
        <p:scale>
          <a:sx n="51" d="100"/>
          <a:sy n="51" d="100"/>
        </p:scale>
        <p:origin x="248" y="1128"/>
      </p:cViewPr>
      <p:guideLst>
        <p:guide orient="horz" pos="132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2.fntdata"/><Relationship Id="rId21" Type="http://schemas.openxmlformats.org/officeDocument/2006/relationships/slide" Target="slides/slide20.xml"/><Relationship Id="rId34" Type="http://schemas.openxmlformats.org/officeDocument/2006/relationships/font" Target="fonts/font7.fntdata"/><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2.fntdata"/><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37" Type="http://schemas.openxmlformats.org/officeDocument/2006/relationships/font" Target="fonts/font10.fntdata"/><Relationship Id="rId40" Type="http://schemas.openxmlformats.org/officeDocument/2006/relationships/font" Target="fonts/font13.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font" Target="fonts/font8.fntdata"/><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6.fntdata"/><Relationship Id="rId38" Type="http://schemas.openxmlformats.org/officeDocument/2006/relationships/font" Target="fonts/font1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B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D2884FF-0CE2-A64B-BFEC-E14EBB0731BF}" type="datetimeFigureOut">
              <a:rPr lang="en-BE" smtClean="0"/>
              <a:t>12/5/20</a:t>
            </a:fld>
            <a:endParaRPr lang="en-B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B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B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3B1ABE4-31F0-364A-88A5-781D50CEDEAB}" type="slidenum">
              <a:rPr lang="en-BE" smtClean="0"/>
              <a:t>‹#›</a:t>
            </a:fld>
            <a:endParaRPr lang="en-BE"/>
          </a:p>
        </p:txBody>
      </p:sp>
    </p:spTree>
    <p:extLst>
      <p:ext uri="{BB962C8B-B14F-4D97-AF65-F5344CB8AC3E}">
        <p14:creationId xmlns:p14="http://schemas.microsoft.com/office/powerpoint/2010/main" val="40557909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github.com/react-native-community/react-native-slider"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43B1ABE4-31F0-364A-88A5-781D50CEDEAB}" type="slidenum">
              <a:rPr lang="en-BE" smtClean="0"/>
              <a:t>3</a:t>
            </a:fld>
            <a:endParaRPr lang="en-BE"/>
          </a:p>
        </p:txBody>
      </p:sp>
    </p:spTree>
    <p:extLst>
      <p:ext uri="{BB962C8B-B14F-4D97-AF65-F5344CB8AC3E}">
        <p14:creationId xmlns:p14="http://schemas.microsoft.com/office/powerpoint/2010/main" val="254119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React </a:t>
            </a:r>
            <a:r>
              <a:rPr lang="en-GB" dirty="0" err="1"/>
              <a:t>Native'deki</a:t>
            </a:r>
            <a:r>
              <a:rPr lang="en-GB" dirty="0"/>
              <a:t> Flexbox, </a:t>
            </a:r>
            <a:r>
              <a:rPr lang="en-GB" dirty="0" err="1"/>
              <a:t>birkaç</a:t>
            </a:r>
            <a:r>
              <a:rPr lang="en-GB" dirty="0"/>
              <a:t> </a:t>
            </a:r>
            <a:r>
              <a:rPr lang="en-GB" dirty="0" err="1"/>
              <a:t>istisna</a:t>
            </a:r>
            <a:r>
              <a:rPr lang="en-GB" dirty="0"/>
              <a:t> </a:t>
            </a:r>
            <a:r>
              <a:rPr lang="en-GB" dirty="0" err="1"/>
              <a:t>dışında</a:t>
            </a:r>
            <a:r>
              <a:rPr lang="en-GB" dirty="0"/>
              <a:t> </a:t>
            </a:r>
            <a:r>
              <a:rPr lang="en-GB" dirty="0" err="1"/>
              <a:t>web'deki</a:t>
            </a:r>
            <a:r>
              <a:rPr lang="en-GB" dirty="0"/>
              <a:t> </a:t>
            </a:r>
            <a:r>
              <a:rPr lang="en-GB" dirty="0" err="1"/>
              <a:t>CSS'de</a:t>
            </a:r>
            <a:r>
              <a:rPr lang="en-GB" dirty="0"/>
              <a:t> </a:t>
            </a:r>
            <a:r>
              <a:rPr lang="en-GB" dirty="0" err="1"/>
              <a:t>olduğu</a:t>
            </a:r>
            <a:r>
              <a:rPr lang="en-GB" dirty="0"/>
              <a:t> </a:t>
            </a:r>
            <a:r>
              <a:rPr lang="en-GB" dirty="0" err="1"/>
              <a:t>gibi</a:t>
            </a:r>
            <a:r>
              <a:rPr lang="en-GB" dirty="0"/>
              <a:t> </a:t>
            </a:r>
            <a:r>
              <a:rPr lang="en-GB" dirty="0" err="1"/>
              <a:t>çalışır</a:t>
            </a:r>
            <a:r>
              <a:rPr lang="en-GB" dirty="0"/>
              <a:t>. </a:t>
            </a:r>
          </a:p>
          <a:p>
            <a:r>
              <a:rPr lang="en-GB" dirty="0" err="1"/>
              <a:t>Farklı</a:t>
            </a:r>
            <a:r>
              <a:rPr lang="en-GB" dirty="0"/>
              <a:t> </a:t>
            </a:r>
            <a:r>
              <a:rPr lang="en-GB" dirty="0" err="1"/>
              <a:t>ekran</a:t>
            </a:r>
            <a:r>
              <a:rPr lang="en-GB" dirty="0"/>
              <a:t> </a:t>
            </a:r>
            <a:r>
              <a:rPr lang="en-GB" dirty="0" err="1"/>
              <a:t>boyutlarında</a:t>
            </a:r>
            <a:r>
              <a:rPr lang="en-GB" dirty="0"/>
              <a:t> </a:t>
            </a:r>
            <a:r>
              <a:rPr lang="en-GB" dirty="0" err="1"/>
              <a:t>tutarlı</a:t>
            </a:r>
            <a:r>
              <a:rPr lang="en-GB" dirty="0"/>
              <a:t> </a:t>
            </a:r>
            <a:r>
              <a:rPr lang="en-GB" dirty="0" err="1"/>
              <a:t>bir</a:t>
            </a:r>
            <a:r>
              <a:rPr lang="en-GB" dirty="0"/>
              <a:t> </a:t>
            </a:r>
            <a:r>
              <a:rPr lang="en-GB" dirty="0" err="1"/>
              <a:t>düzen</a:t>
            </a:r>
            <a:r>
              <a:rPr lang="en-GB" dirty="0"/>
              <a:t> </a:t>
            </a:r>
            <a:r>
              <a:rPr lang="en-GB" dirty="0" err="1"/>
              <a:t>sağlamak</a:t>
            </a:r>
            <a:r>
              <a:rPr lang="en-GB" dirty="0"/>
              <a:t> </a:t>
            </a:r>
            <a:r>
              <a:rPr lang="en-GB" dirty="0" err="1"/>
              <a:t>için</a:t>
            </a:r>
            <a:r>
              <a:rPr lang="en-GB" dirty="0"/>
              <a:t> </a:t>
            </a:r>
            <a:r>
              <a:rPr lang="en-GB" dirty="0" err="1"/>
              <a:t>kullanılır</a:t>
            </a:r>
            <a:r>
              <a:rPr lang="en-GB" dirty="0"/>
              <a:t>.</a:t>
            </a:r>
          </a:p>
          <a:p>
            <a:endParaRPr lang="en-GB" dirty="0"/>
          </a:p>
          <a:p>
            <a:r>
              <a:rPr lang="en-GB" dirty="0"/>
              <a:t>The defaults are different, with </a:t>
            </a:r>
            <a:r>
              <a:rPr lang="en-GB" dirty="0" err="1"/>
              <a:t>flexDirection</a:t>
            </a:r>
            <a:r>
              <a:rPr lang="en-GB" dirty="0"/>
              <a:t> defaulting to column instead of row, and the flex parameter only supporting a single number.</a:t>
            </a:r>
          </a:p>
          <a:p>
            <a:endParaRPr lang="en-GB" dirty="0"/>
          </a:p>
          <a:p>
            <a:r>
              <a:rPr lang="en-GB" sz="1200" b="0" i="0" kern="1200" dirty="0" err="1">
                <a:solidFill>
                  <a:schemeClr val="tx1"/>
                </a:solidFill>
                <a:effectLst/>
                <a:latin typeface="+mn-lt"/>
                <a:ea typeface="+mn-ea"/>
                <a:cs typeface="+mn-cs"/>
              </a:rPr>
              <a:t>Varsayılanlar</a:t>
            </a:r>
            <a:r>
              <a:rPr lang="en-GB" sz="1200" b="0" i="0" kern="1200" dirty="0">
                <a:solidFill>
                  <a:schemeClr val="tx1"/>
                </a:solidFill>
                <a:effectLst/>
                <a:latin typeface="+mn-lt"/>
                <a:ea typeface="+mn-ea"/>
                <a:cs typeface="+mn-cs"/>
              </a:rPr>
              <a:t> </a:t>
            </a:r>
            <a:r>
              <a:rPr lang="en-GB" sz="1200" b="0" i="0" kern="1200" dirty="0" err="1">
                <a:solidFill>
                  <a:schemeClr val="tx1"/>
                </a:solidFill>
                <a:effectLst/>
                <a:latin typeface="+mn-lt"/>
                <a:ea typeface="+mn-ea"/>
                <a:cs typeface="+mn-cs"/>
              </a:rPr>
              <a:t>farklıdır</a:t>
            </a:r>
            <a:r>
              <a:rPr lang="en-GB" sz="1200" b="0" i="0" kern="1200" dirty="0">
                <a:solidFill>
                  <a:schemeClr val="tx1"/>
                </a:solidFill>
                <a:effectLst/>
                <a:latin typeface="+mn-lt"/>
                <a:ea typeface="+mn-ea"/>
                <a:cs typeface="+mn-cs"/>
              </a:rPr>
              <a:t>, </a:t>
            </a:r>
            <a:r>
              <a:rPr lang="en-GB" sz="1200" b="0" i="0" kern="1200" dirty="0" err="1">
                <a:solidFill>
                  <a:schemeClr val="tx1"/>
                </a:solidFill>
                <a:effectLst/>
                <a:latin typeface="+mn-lt"/>
                <a:ea typeface="+mn-ea"/>
                <a:cs typeface="+mn-cs"/>
              </a:rPr>
              <a:t>flexDirection</a:t>
            </a:r>
            <a:r>
              <a:rPr lang="en-GB" sz="1200" b="0" i="0" kern="1200" dirty="0">
                <a:solidFill>
                  <a:schemeClr val="tx1"/>
                </a:solidFill>
                <a:effectLst/>
                <a:latin typeface="+mn-lt"/>
                <a:ea typeface="+mn-ea"/>
                <a:cs typeface="+mn-cs"/>
              </a:rPr>
              <a:t> </a:t>
            </a:r>
            <a:r>
              <a:rPr lang="en-GB" sz="1200" b="0" i="0" kern="1200" dirty="0" err="1">
                <a:solidFill>
                  <a:schemeClr val="tx1"/>
                </a:solidFill>
                <a:effectLst/>
                <a:latin typeface="+mn-lt"/>
                <a:ea typeface="+mn-ea"/>
                <a:cs typeface="+mn-cs"/>
              </a:rPr>
              <a:t>varsayılan</a:t>
            </a:r>
            <a:r>
              <a:rPr lang="en-GB" sz="1200" b="0" i="0" kern="1200" dirty="0">
                <a:solidFill>
                  <a:schemeClr val="tx1"/>
                </a:solidFill>
                <a:effectLst/>
                <a:latin typeface="+mn-lt"/>
                <a:ea typeface="+mn-ea"/>
                <a:cs typeface="+mn-cs"/>
              </a:rPr>
              <a:t> </a:t>
            </a:r>
            <a:r>
              <a:rPr lang="en-GB" sz="1200" b="0" i="0" kern="1200" dirty="0" err="1">
                <a:solidFill>
                  <a:schemeClr val="tx1"/>
                </a:solidFill>
                <a:effectLst/>
                <a:latin typeface="+mn-lt"/>
                <a:ea typeface="+mn-ea"/>
                <a:cs typeface="+mn-cs"/>
              </a:rPr>
              <a:t>olarak</a:t>
            </a:r>
            <a:r>
              <a:rPr lang="en-GB" sz="1200" b="0" i="0" kern="1200" dirty="0">
                <a:solidFill>
                  <a:schemeClr val="tx1"/>
                </a:solidFill>
                <a:effectLst/>
                <a:latin typeface="+mn-lt"/>
                <a:ea typeface="+mn-ea"/>
                <a:cs typeface="+mn-cs"/>
              </a:rPr>
              <a:t> </a:t>
            </a:r>
            <a:r>
              <a:rPr lang="en-GB" sz="1200" b="0" i="0" kern="1200" dirty="0" err="1">
                <a:solidFill>
                  <a:schemeClr val="tx1"/>
                </a:solidFill>
                <a:effectLst/>
                <a:latin typeface="+mn-lt"/>
                <a:ea typeface="+mn-ea"/>
                <a:cs typeface="+mn-cs"/>
              </a:rPr>
              <a:t>satır</a:t>
            </a:r>
            <a:r>
              <a:rPr lang="en-GB" sz="1200" b="0" i="0" kern="1200" dirty="0">
                <a:solidFill>
                  <a:schemeClr val="tx1"/>
                </a:solidFill>
                <a:effectLst/>
                <a:latin typeface="+mn-lt"/>
                <a:ea typeface="+mn-ea"/>
                <a:cs typeface="+mn-cs"/>
              </a:rPr>
              <a:t> </a:t>
            </a:r>
            <a:r>
              <a:rPr lang="en-GB" sz="1200" b="0" i="0" kern="1200" dirty="0" err="1">
                <a:solidFill>
                  <a:schemeClr val="tx1"/>
                </a:solidFill>
                <a:effectLst/>
                <a:latin typeface="+mn-lt"/>
                <a:ea typeface="+mn-ea"/>
                <a:cs typeface="+mn-cs"/>
              </a:rPr>
              <a:t>yerine</a:t>
            </a:r>
            <a:r>
              <a:rPr lang="en-GB" sz="1200" b="0" i="0" kern="1200" dirty="0">
                <a:solidFill>
                  <a:schemeClr val="tx1"/>
                </a:solidFill>
                <a:effectLst/>
                <a:latin typeface="+mn-lt"/>
                <a:ea typeface="+mn-ea"/>
                <a:cs typeface="+mn-cs"/>
              </a:rPr>
              <a:t> </a:t>
            </a:r>
            <a:r>
              <a:rPr lang="en-GB" sz="1200" b="0" i="0" kern="1200" dirty="0" err="1">
                <a:solidFill>
                  <a:schemeClr val="tx1"/>
                </a:solidFill>
                <a:effectLst/>
                <a:latin typeface="+mn-lt"/>
                <a:ea typeface="+mn-ea"/>
                <a:cs typeface="+mn-cs"/>
              </a:rPr>
              <a:t>sütun</a:t>
            </a:r>
            <a:r>
              <a:rPr lang="en-GB" sz="1200" b="0" i="0" kern="1200" dirty="0">
                <a:solidFill>
                  <a:schemeClr val="tx1"/>
                </a:solidFill>
                <a:effectLst/>
                <a:latin typeface="+mn-lt"/>
                <a:ea typeface="+mn-ea"/>
                <a:cs typeface="+mn-cs"/>
              </a:rPr>
              <a:t> </a:t>
            </a:r>
            <a:r>
              <a:rPr lang="en-GB" sz="1200" b="0" i="0" kern="1200" dirty="0" err="1">
                <a:solidFill>
                  <a:schemeClr val="tx1"/>
                </a:solidFill>
                <a:effectLst/>
                <a:latin typeface="+mn-lt"/>
                <a:ea typeface="+mn-ea"/>
                <a:cs typeface="+mn-cs"/>
              </a:rPr>
              <a:t>olarak</a:t>
            </a:r>
            <a:r>
              <a:rPr lang="en-GB" sz="1200" b="0" i="0" kern="1200" dirty="0">
                <a:solidFill>
                  <a:schemeClr val="tx1"/>
                </a:solidFill>
                <a:effectLst/>
                <a:latin typeface="+mn-lt"/>
                <a:ea typeface="+mn-ea"/>
                <a:cs typeface="+mn-cs"/>
              </a:rPr>
              <a:t> </a:t>
            </a:r>
            <a:r>
              <a:rPr lang="en-GB" sz="1200" b="0" i="0" kern="1200" dirty="0" err="1">
                <a:solidFill>
                  <a:schemeClr val="tx1"/>
                </a:solidFill>
                <a:effectLst/>
                <a:latin typeface="+mn-lt"/>
                <a:ea typeface="+mn-ea"/>
                <a:cs typeface="+mn-cs"/>
              </a:rPr>
              <a:t>ayarlanmıştır</a:t>
            </a:r>
            <a:r>
              <a:rPr lang="en-GB" sz="1200" b="0" i="0" kern="1200" dirty="0">
                <a:solidFill>
                  <a:schemeClr val="tx1"/>
                </a:solidFill>
                <a:effectLst/>
                <a:latin typeface="+mn-lt"/>
                <a:ea typeface="+mn-ea"/>
                <a:cs typeface="+mn-cs"/>
              </a:rPr>
              <a:t> </a:t>
            </a:r>
            <a:r>
              <a:rPr lang="en-GB" sz="1200" b="0" i="0" kern="1200" dirty="0" err="1">
                <a:solidFill>
                  <a:schemeClr val="tx1"/>
                </a:solidFill>
                <a:effectLst/>
                <a:latin typeface="+mn-lt"/>
                <a:ea typeface="+mn-ea"/>
                <a:cs typeface="+mn-cs"/>
              </a:rPr>
              <a:t>ve</a:t>
            </a:r>
            <a:r>
              <a:rPr lang="en-GB" sz="1200" b="0" i="0" kern="1200" dirty="0">
                <a:solidFill>
                  <a:schemeClr val="tx1"/>
                </a:solidFill>
                <a:effectLst/>
                <a:latin typeface="+mn-lt"/>
                <a:ea typeface="+mn-ea"/>
                <a:cs typeface="+mn-cs"/>
              </a:rPr>
              <a:t> flex </a:t>
            </a:r>
            <a:r>
              <a:rPr lang="en-GB" sz="1200" b="0" i="0" kern="1200" dirty="0" err="1">
                <a:solidFill>
                  <a:schemeClr val="tx1"/>
                </a:solidFill>
                <a:effectLst/>
                <a:latin typeface="+mn-lt"/>
                <a:ea typeface="+mn-ea"/>
                <a:cs typeface="+mn-cs"/>
              </a:rPr>
              <a:t>parametresi</a:t>
            </a:r>
            <a:r>
              <a:rPr lang="en-GB" sz="1200" b="0" i="0" kern="1200" dirty="0">
                <a:solidFill>
                  <a:schemeClr val="tx1"/>
                </a:solidFill>
                <a:effectLst/>
                <a:latin typeface="+mn-lt"/>
                <a:ea typeface="+mn-ea"/>
                <a:cs typeface="+mn-cs"/>
              </a:rPr>
              <a:t> </a:t>
            </a:r>
            <a:r>
              <a:rPr lang="en-GB" sz="1200" b="0" i="0" kern="1200" dirty="0" err="1">
                <a:solidFill>
                  <a:schemeClr val="tx1"/>
                </a:solidFill>
                <a:effectLst/>
                <a:latin typeface="+mn-lt"/>
                <a:ea typeface="+mn-ea"/>
                <a:cs typeface="+mn-cs"/>
              </a:rPr>
              <a:t>yalnızca</a:t>
            </a:r>
            <a:r>
              <a:rPr lang="en-GB" sz="1200" b="0" i="0" kern="1200" dirty="0">
                <a:solidFill>
                  <a:schemeClr val="tx1"/>
                </a:solidFill>
                <a:effectLst/>
                <a:latin typeface="+mn-lt"/>
                <a:ea typeface="+mn-ea"/>
                <a:cs typeface="+mn-cs"/>
              </a:rPr>
              <a:t> </a:t>
            </a:r>
            <a:r>
              <a:rPr lang="en-GB" sz="1200" b="0" i="0" kern="1200" dirty="0" err="1">
                <a:solidFill>
                  <a:schemeClr val="tx1"/>
                </a:solidFill>
                <a:effectLst/>
                <a:latin typeface="+mn-lt"/>
                <a:ea typeface="+mn-ea"/>
                <a:cs typeface="+mn-cs"/>
              </a:rPr>
              <a:t>tek</a:t>
            </a:r>
            <a:r>
              <a:rPr lang="en-GB" sz="1200" b="0" i="0" kern="1200" dirty="0">
                <a:solidFill>
                  <a:schemeClr val="tx1"/>
                </a:solidFill>
                <a:effectLst/>
                <a:latin typeface="+mn-lt"/>
                <a:ea typeface="+mn-ea"/>
                <a:cs typeface="+mn-cs"/>
              </a:rPr>
              <a:t> </a:t>
            </a:r>
            <a:r>
              <a:rPr lang="en-GB" sz="1200" b="0" i="0" kern="1200" dirty="0" err="1">
                <a:solidFill>
                  <a:schemeClr val="tx1"/>
                </a:solidFill>
                <a:effectLst/>
                <a:latin typeface="+mn-lt"/>
                <a:ea typeface="+mn-ea"/>
                <a:cs typeface="+mn-cs"/>
              </a:rPr>
              <a:t>bir</a:t>
            </a:r>
            <a:r>
              <a:rPr lang="en-GB" sz="1200" b="0" i="0" kern="1200" dirty="0">
                <a:solidFill>
                  <a:schemeClr val="tx1"/>
                </a:solidFill>
                <a:effectLst/>
                <a:latin typeface="+mn-lt"/>
                <a:ea typeface="+mn-ea"/>
                <a:cs typeface="+mn-cs"/>
              </a:rPr>
              <a:t> </a:t>
            </a:r>
            <a:r>
              <a:rPr lang="en-GB" sz="1200" b="0" i="0" kern="1200" dirty="0" err="1">
                <a:solidFill>
                  <a:schemeClr val="tx1"/>
                </a:solidFill>
                <a:effectLst/>
                <a:latin typeface="+mn-lt"/>
                <a:ea typeface="+mn-ea"/>
                <a:cs typeface="+mn-cs"/>
              </a:rPr>
              <a:t>sayıyı</a:t>
            </a:r>
            <a:r>
              <a:rPr lang="en-GB" sz="1200" b="0" i="0" kern="1200" dirty="0">
                <a:solidFill>
                  <a:schemeClr val="tx1"/>
                </a:solidFill>
                <a:effectLst/>
                <a:latin typeface="+mn-lt"/>
                <a:ea typeface="+mn-ea"/>
                <a:cs typeface="+mn-cs"/>
              </a:rPr>
              <a:t> </a:t>
            </a:r>
            <a:r>
              <a:rPr lang="en-GB" sz="1200" b="0" i="0" kern="1200" dirty="0" err="1">
                <a:solidFill>
                  <a:schemeClr val="tx1"/>
                </a:solidFill>
                <a:effectLst/>
                <a:latin typeface="+mn-lt"/>
                <a:ea typeface="+mn-ea"/>
                <a:cs typeface="+mn-cs"/>
              </a:rPr>
              <a:t>destekler</a:t>
            </a:r>
            <a:r>
              <a:rPr lang="en-GB" sz="1200" b="0" i="0" kern="1200" dirty="0">
                <a:solidFill>
                  <a:schemeClr val="tx1"/>
                </a:solidFill>
                <a:effectLst/>
                <a:latin typeface="+mn-lt"/>
                <a:ea typeface="+mn-ea"/>
                <a:cs typeface="+mn-cs"/>
              </a:rPr>
              <a:t>.</a:t>
            </a:r>
            <a:endParaRPr lang="en-BE" dirty="0"/>
          </a:p>
        </p:txBody>
      </p:sp>
      <p:sp>
        <p:nvSpPr>
          <p:cNvPr id="4" name="Slide Number Placeholder 3"/>
          <p:cNvSpPr>
            <a:spLocks noGrp="1"/>
          </p:cNvSpPr>
          <p:nvPr>
            <p:ph type="sldNum" sz="quarter" idx="5"/>
          </p:nvPr>
        </p:nvSpPr>
        <p:spPr/>
        <p:txBody>
          <a:bodyPr/>
          <a:lstStyle/>
          <a:p>
            <a:fld id="{43B1ABE4-31F0-364A-88A5-781D50CEDEAB}" type="slidenum">
              <a:rPr lang="en-BE" smtClean="0"/>
              <a:t>18</a:t>
            </a:fld>
            <a:endParaRPr lang="en-BE"/>
          </a:p>
        </p:txBody>
      </p:sp>
    </p:spTree>
    <p:extLst>
      <p:ext uri="{BB962C8B-B14F-4D97-AF65-F5344CB8AC3E}">
        <p14:creationId xmlns:p14="http://schemas.microsoft.com/office/powerpoint/2010/main" val="11427060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Switch</a:t>
            </a:r>
          </a:p>
          <a:p>
            <a:r>
              <a:rPr lang="en-GB" dirty="0"/>
              <a:t>Bir </a:t>
            </a:r>
            <a:r>
              <a:rPr lang="en-GB" dirty="0" err="1"/>
              <a:t>boolean</a:t>
            </a:r>
            <a:r>
              <a:rPr lang="en-GB" dirty="0"/>
              <a:t> </a:t>
            </a:r>
            <a:r>
              <a:rPr lang="en-GB" dirty="0" err="1"/>
              <a:t>girdisi</a:t>
            </a:r>
            <a:r>
              <a:rPr lang="en-GB" dirty="0"/>
              <a:t> </a:t>
            </a:r>
            <a:r>
              <a:rPr lang="en-GB" dirty="0" err="1"/>
              <a:t>oluşturur</a:t>
            </a:r>
            <a:r>
              <a:rPr lang="en-GB" dirty="0"/>
              <a:t>.</a:t>
            </a:r>
          </a:p>
          <a:p>
            <a:endParaRPr lang="en-GB" dirty="0"/>
          </a:p>
          <a:p>
            <a:r>
              <a:rPr lang="en-GB" dirty="0"/>
              <a:t>Bu, </a:t>
            </a:r>
            <a:r>
              <a:rPr lang="en-GB" dirty="0" err="1"/>
              <a:t>bileşenin</a:t>
            </a:r>
            <a:r>
              <a:rPr lang="en-GB" dirty="0"/>
              <a:t> </a:t>
            </a:r>
            <a:r>
              <a:rPr lang="en-GB" dirty="0" err="1"/>
              <a:t>kullanıcı</a:t>
            </a:r>
            <a:r>
              <a:rPr lang="en-GB" dirty="0"/>
              <a:t> </a:t>
            </a:r>
            <a:r>
              <a:rPr lang="en-GB" dirty="0" err="1"/>
              <a:t>eylemlerini</a:t>
            </a:r>
            <a:r>
              <a:rPr lang="en-GB" dirty="0"/>
              <a:t> </a:t>
            </a:r>
            <a:r>
              <a:rPr lang="en-GB" dirty="0" err="1"/>
              <a:t>yansıtması</a:t>
            </a:r>
            <a:r>
              <a:rPr lang="en-GB" dirty="0"/>
              <a:t> </a:t>
            </a:r>
            <a:r>
              <a:rPr lang="en-GB" dirty="0" err="1"/>
              <a:t>için</a:t>
            </a:r>
            <a:r>
              <a:rPr lang="en-GB" dirty="0"/>
              <a:t> value </a:t>
            </a:r>
            <a:r>
              <a:rPr lang="en-GB" dirty="0" err="1"/>
              <a:t>prop'unu</a:t>
            </a:r>
            <a:r>
              <a:rPr lang="en-GB" dirty="0"/>
              <a:t> </a:t>
            </a:r>
            <a:r>
              <a:rPr lang="en-GB" dirty="0" err="1"/>
              <a:t>güncelleyen</a:t>
            </a:r>
            <a:r>
              <a:rPr lang="en-GB" dirty="0"/>
              <a:t> </a:t>
            </a:r>
            <a:r>
              <a:rPr lang="en-GB" dirty="0" err="1"/>
              <a:t>bir</a:t>
            </a:r>
            <a:r>
              <a:rPr lang="en-GB" dirty="0"/>
              <a:t> </a:t>
            </a:r>
            <a:r>
              <a:rPr lang="en-GB" dirty="0" err="1"/>
              <a:t>onValueChange</a:t>
            </a:r>
            <a:r>
              <a:rPr lang="en-GB" dirty="0"/>
              <a:t> </a:t>
            </a:r>
            <a:r>
              <a:rPr lang="en-GB" dirty="0" err="1"/>
              <a:t>callback</a:t>
            </a:r>
            <a:r>
              <a:rPr lang="en-GB" dirty="0"/>
              <a:t> function </a:t>
            </a:r>
            <a:r>
              <a:rPr lang="en-GB" dirty="0" err="1"/>
              <a:t>i</a:t>
            </a:r>
            <a:r>
              <a:rPr lang="en-GB" dirty="0"/>
              <a:t> </a:t>
            </a:r>
            <a:r>
              <a:rPr lang="en-GB" dirty="0" err="1"/>
              <a:t>gerektiren</a:t>
            </a:r>
            <a:r>
              <a:rPr lang="en-GB" dirty="0"/>
              <a:t> </a:t>
            </a:r>
            <a:r>
              <a:rPr lang="en-GB" dirty="0" err="1"/>
              <a:t>kontrollü</a:t>
            </a:r>
            <a:r>
              <a:rPr lang="en-GB" dirty="0"/>
              <a:t> </a:t>
            </a:r>
            <a:r>
              <a:rPr lang="en-GB" dirty="0" err="1"/>
              <a:t>bir</a:t>
            </a:r>
            <a:r>
              <a:rPr lang="en-GB" dirty="0"/>
              <a:t> component </a:t>
            </a:r>
            <a:r>
              <a:rPr lang="en-GB" dirty="0" err="1"/>
              <a:t>tir</a:t>
            </a:r>
            <a:r>
              <a:rPr lang="en-GB" dirty="0"/>
              <a:t>. Value </a:t>
            </a:r>
            <a:r>
              <a:rPr lang="en-GB" dirty="0" err="1"/>
              <a:t>propu</a:t>
            </a:r>
            <a:r>
              <a:rPr lang="en-GB" dirty="0"/>
              <a:t> </a:t>
            </a:r>
            <a:r>
              <a:rPr lang="en-GB" dirty="0" err="1"/>
              <a:t>güncellenmezse</a:t>
            </a:r>
            <a:r>
              <a:rPr lang="en-GB" dirty="0"/>
              <a:t>, component </a:t>
            </a:r>
            <a:r>
              <a:rPr lang="en-GB" dirty="0" err="1"/>
              <a:t>herhangi</a:t>
            </a:r>
            <a:r>
              <a:rPr lang="en-GB" dirty="0"/>
              <a:t> </a:t>
            </a:r>
            <a:r>
              <a:rPr lang="en-GB" dirty="0" err="1"/>
              <a:t>bir</a:t>
            </a:r>
            <a:r>
              <a:rPr lang="en-GB" dirty="0"/>
              <a:t> </a:t>
            </a:r>
            <a:r>
              <a:rPr lang="en-GB" dirty="0" err="1"/>
              <a:t>kullanıcı</a:t>
            </a:r>
            <a:r>
              <a:rPr lang="en-GB" dirty="0"/>
              <a:t> </a:t>
            </a:r>
            <a:r>
              <a:rPr lang="en-GB" dirty="0" err="1"/>
              <a:t>eyleminin</a:t>
            </a:r>
            <a:r>
              <a:rPr lang="en-GB" dirty="0"/>
              <a:t> </a:t>
            </a:r>
            <a:r>
              <a:rPr lang="en-GB" dirty="0" err="1"/>
              <a:t>beklenen</a:t>
            </a:r>
            <a:r>
              <a:rPr lang="en-GB" dirty="0"/>
              <a:t> </a:t>
            </a:r>
            <a:r>
              <a:rPr lang="en-GB" dirty="0" err="1"/>
              <a:t>sonucu</a:t>
            </a:r>
            <a:r>
              <a:rPr lang="en-GB" dirty="0"/>
              <a:t> </a:t>
            </a:r>
            <a:r>
              <a:rPr lang="en-GB" dirty="0" err="1"/>
              <a:t>veren</a:t>
            </a:r>
            <a:r>
              <a:rPr lang="en-GB" dirty="0"/>
              <a:t> value </a:t>
            </a:r>
            <a:r>
              <a:rPr lang="en-GB" dirty="0" err="1"/>
              <a:t>propunu</a:t>
            </a:r>
            <a:r>
              <a:rPr lang="en-GB" dirty="0"/>
              <a:t> </a:t>
            </a:r>
            <a:r>
              <a:rPr lang="en-GB" dirty="0" err="1"/>
              <a:t>oluşturmaya</a:t>
            </a:r>
            <a:r>
              <a:rPr lang="en-GB" dirty="0"/>
              <a:t> </a:t>
            </a:r>
            <a:r>
              <a:rPr lang="en-GB" dirty="0" err="1"/>
              <a:t>devam</a:t>
            </a:r>
            <a:r>
              <a:rPr lang="en-GB" dirty="0"/>
              <a:t> </a:t>
            </a:r>
            <a:r>
              <a:rPr lang="en-GB" dirty="0" err="1"/>
              <a:t>edecektir</a:t>
            </a:r>
            <a:r>
              <a:rPr lang="en-GB" dirty="0"/>
              <a:t>. </a:t>
            </a:r>
            <a:r>
              <a:rPr lang="en-GB" dirty="0" err="1"/>
              <a:t>Yani</a:t>
            </a:r>
            <a:r>
              <a:rPr lang="en-GB" dirty="0"/>
              <a:t> </a:t>
            </a:r>
            <a:r>
              <a:rPr lang="en-GB" dirty="0" err="1"/>
              <a:t>burada</a:t>
            </a:r>
            <a:r>
              <a:rPr lang="en-GB" dirty="0"/>
              <a:t> value </a:t>
            </a:r>
            <a:r>
              <a:rPr lang="en-GB" dirty="0" err="1"/>
              <a:t>propunun</a:t>
            </a:r>
            <a:r>
              <a:rPr lang="en-GB" dirty="0"/>
              <a:t> </a:t>
            </a:r>
            <a:r>
              <a:rPr lang="en-GB" dirty="0" err="1"/>
              <a:t>guncellenmesi</a:t>
            </a:r>
            <a:r>
              <a:rPr lang="en-GB" dirty="0"/>
              <a:t> </a:t>
            </a:r>
            <a:r>
              <a:rPr lang="en-GB" dirty="0" err="1"/>
              <a:t>onemli</a:t>
            </a:r>
            <a:r>
              <a:rPr lang="en-GB" dirty="0"/>
              <a:t>.</a:t>
            </a:r>
            <a:endParaRPr lang="en-BE" dirty="0"/>
          </a:p>
        </p:txBody>
      </p:sp>
      <p:sp>
        <p:nvSpPr>
          <p:cNvPr id="4" name="Slide Number Placeholder 3"/>
          <p:cNvSpPr>
            <a:spLocks noGrp="1"/>
          </p:cNvSpPr>
          <p:nvPr>
            <p:ph type="sldNum" sz="quarter" idx="5"/>
          </p:nvPr>
        </p:nvSpPr>
        <p:spPr/>
        <p:txBody>
          <a:bodyPr/>
          <a:lstStyle/>
          <a:p>
            <a:fld id="{43B1ABE4-31F0-364A-88A5-781D50CEDEAB}" type="slidenum">
              <a:rPr lang="en-BE" smtClean="0"/>
              <a:t>19</a:t>
            </a:fld>
            <a:endParaRPr lang="en-BE"/>
          </a:p>
        </p:txBody>
      </p:sp>
    </p:spTree>
    <p:extLst>
      <p:ext uri="{BB962C8B-B14F-4D97-AF65-F5344CB8AC3E}">
        <p14:creationId xmlns:p14="http://schemas.microsoft.com/office/powerpoint/2010/main" val="19521067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Props un </a:t>
            </a:r>
            <a:r>
              <a:rPr lang="en-GB" dirty="0" err="1"/>
              <a:t>anlamı</a:t>
            </a:r>
            <a:r>
              <a:rPr lang="en-GB" dirty="0"/>
              <a:t> </a:t>
            </a:r>
            <a:r>
              <a:rPr lang="en-GB" dirty="0" err="1"/>
              <a:t>özelliklerdir</a:t>
            </a:r>
            <a:r>
              <a:rPr lang="en-GB" dirty="0"/>
              <a:t> (properties). Parent component, child component </a:t>
            </a:r>
            <a:r>
              <a:rPr lang="en-GB" dirty="0" err="1"/>
              <a:t>lara</a:t>
            </a:r>
            <a:r>
              <a:rPr lang="en-GB" dirty="0"/>
              <a:t> props object </a:t>
            </a:r>
            <a:r>
              <a:rPr lang="en-GB" dirty="0" err="1"/>
              <a:t>i</a:t>
            </a:r>
            <a:r>
              <a:rPr lang="en-GB" dirty="0"/>
              <a:t> </a:t>
            </a:r>
            <a:r>
              <a:rPr lang="en-GB" dirty="0" err="1"/>
              <a:t>iletir</a:t>
            </a:r>
            <a:r>
              <a:rPr lang="en-GB" dirty="0"/>
              <a:t>. </a:t>
            </a:r>
            <a:r>
              <a:rPr lang="en-GB" dirty="0" err="1"/>
              <a:t>Props'da</a:t>
            </a:r>
            <a:r>
              <a:rPr lang="en-GB" dirty="0"/>
              <a:t> </a:t>
            </a:r>
            <a:r>
              <a:rPr lang="en-GB" dirty="0" err="1"/>
              <a:t>tanımlanan</a:t>
            </a:r>
            <a:r>
              <a:rPr lang="en-GB" dirty="0"/>
              <a:t> value lar, child component </a:t>
            </a:r>
            <a:r>
              <a:rPr lang="en-GB" dirty="0" err="1"/>
              <a:t>tarafından</a:t>
            </a:r>
            <a:r>
              <a:rPr lang="en-GB" dirty="0"/>
              <a:t> </a:t>
            </a:r>
            <a:r>
              <a:rPr lang="en-GB" dirty="0" err="1"/>
              <a:t>kullanılır</a:t>
            </a:r>
            <a:r>
              <a:rPr lang="en-GB" dirty="0"/>
              <a:t>. Props </a:t>
            </a:r>
            <a:r>
              <a:rPr lang="en-GB" dirty="0" err="1"/>
              <a:t>sayesinde</a:t>
            </a:r>
            <a:r>
              <a:rPr lang="en-GB" dirty="0"/>
              <a:t> </a:t>
            </a:r>
            <a:r>
              <a:rPr lang="en-GB" dirty="0" err="1"/>
              <a:t>yeniden</a:t>
            </a:r>
            <a:r>
              <a:rPr lang="en-GB" dirty="0"/>
              <a:t> </a:t>
            </a:r>
            <a:r>
              <a:rPr lang="en-GB" dirty="0" err="1"/>
              <a:t>kullanılabilir</a:t>
            </a:r>
            <a:r>
              <a:rPr lang="en-GB" dirty="0"/>
              <a:t> (reusable) </a:t>
            </a:r>
            <a:r>
              <a:rPr lang="en-GB" dirty="0" err="1"/>
              <a:t>kod</a:t>
            </a:r>
            <a:r>
              <a:rPr lang="en-GB" dirty="0"/>
              <a:t> </a:t>
            </a:r>
            <a:r>
              <a:rPr lang="en-GB" dirty="0" err="1"/>
              <a:t>yazmak</a:t>
            </a:r>
            <a:r>
              <a:rPr lang="en-GB" dirty="0"/>
              <a:t> </a:t>
            </a:r>
            <a:r>
              <a:rPr lang="en-GB" dirty="0" err="1"/>
              <a:t>kolaylasir</a:t>
            </a:r>
            <a:r>
              <a:rPr lang="en-GB" dirty="0"/>
              <a:t>.</a:t>
            </a:r>
          </a:p>
          <a:p>
            <a:r>
              <a:rPr lang="en-GB" dirty="0" err="1"/>
              <a:t>Componentin</a:t>
            </a:r>
            <a:r>
              <a:rPr lang="en-GB" dirty="0"/>
              <a:t> </a:t>
            </a:r>
            <a:r>
              <a:rPr lang="en-GB" dirty="0" err="1"/>
              <a:t>icerisindeki</a:t>
            </a:r>
            <a:r>
              <a:rPr lang="en-GB" dirty="0"/>
              <a:t> </a:t>
            </a:r>
            <a:r>
              <a:rPr lang="en-GB" dirty="0" err="1"/>
              <a:t>zamanla</a:t>
            </a:r>
            <a:r>
              <a:rPr lang="en-GB" dirty="0"/>
              <a:t> </a:t>
            </a:r>
            <a:r>
              <a:rPr lang="en-GB" dirty="0" err="1"/>
              <a:t>degisebilen</a:t>
            </a:r>
            <a:r>
              <a:rPr lang="en-GB" dirty="0"/>
              <a:t> </a:t>
            </a:r>
            <a:r>
              <a:rPr lang="en-GB" dirty="0" err="1"/>
              <a:t>verileri</a:t>
            </a:r>
            <a:r>
              <a:rPr lang="en-GB" dirty="0"/>
              <a:t> </a:t>
            </a:r>
            <a:r>
              <a:rPr lang="en-GB" dirty="0" err="1"/>
              <a:t>işlemek</a:t>
            </a:r>
            <a:r>
              <a:rPr lang="en-GB" dirty="0"/>
              <a:t> </a:t>
            </a:r>
            <a:r>
              <a:rPr lang="en-GB" dirty="0" err="1"/>
              <a:t>için</a:t>
            </a:r>
            <a:r>
              <a:rPr lang="en-GB" dirty="0"/>
              <a:t> state </a:t>
            </a:r>
            <a:r>
              <a:rPr lang="en-GB" dirty="0" err="1"/>
              <a:t>adlı</a:t>
            </a:r>
            <a:r>
              <a:rPr lang="en-GB" dirty="0"/>
              <a:t> </a:t>
            </a:r>
            <a:r>
              <a:rPr lang="en-GB" dirty="0" err="1"/>
              <a:t>bir</a:t>
            </a:r>
            <a:r>
              <a:rPr lang="en-GB" dirty="0"/>
              <a:t> </a:t>
            </a:r>
            <a:r>
              <a:rPr lang="en-GB" dirty="0" err="1"/>
              <a:t>yapi</a:t>
            </a:r>
            <a:r>
              <a:rPr lang="en-GB" dirty="0"/>
              <a:t> </a:t>
            </a:r>
            <a:r>
              <a:rPr lang="en-GB" dirty="0" err="1"/>
              <a:t>kullanılır</a:t>
            </a:r>
            <a:r>
              <a:rPr lang="en-GB" dirty="0"/>
              <a:t>. </a:t>
            </a:r>
          </a:p>
          <a:p>
            <a:r>
              <a:rPr lang="en-GB" dirty="0"/>
              <a:t>State, React </a:t>
            </a:r>
            <a:r>
              <a:rPr lang="en-GB" dirty="0" err="1"/>
              <a:t>Native'in</a:t>
            </a:r>
            <a:r>
              <a:rPr lang="en-GB" dirty="0"/>
              <a:t> </a:t>
            </a:r>
            <a:r>
              <a:rPr lang="en-GB" dirty="0" err="1"/>
              <a:t>bir</a:t>
            </a:r>
            <a:r>
              <a:rPr lang="en-GB" dirty="0"/>
              <a:t> </a:t>
            </a:r>
            <a:r>
              <a:rPr lang="en-GB" dirty="0" err="1"/>
              <a:t>componentin</a:t>
            </a:r>
            <a:r>
              <a:rPr lang="en-GB" dirty="0"/>
              <a:t> </a:t>
            </a:r>
            <a:r>
              <a:rPr lang="en-GB" dirty="0" err="1"/>
              <a:t>değişebilen</a:t>
            </a:r>
            <a:r>
              <a:rPr lang="en-GB" dirty="0"/>
              <a:t> </a:t>
            </a:r>
            <a:r>
              <a:rPr lang="en-GB" dirty="0" err="1"/>
              <a:t>yonleridir</a:t>
            </a:r>
            <a:r>
              <a:rPr lang="en-GB" dirty="0"/>
              <a:t> </a:t>
            </a:r>
            <a:r>
              <a:rPr lang="en-GB" dirty="0" err="1"/>
              <a:t>diyebiliriz</a:t>
            </a:r>
            <a:r>
              <a:rPr lang="en-GB" dirty="0"/>
              <a:t>.</a:t>
            </a:r>
          </a:p>
          <a:p>
            <a:r>
              <a:rPr lang="en-GB" dirty="0"/>
              <a:t>Her component </a:t>
            </a:r>
            <a:r>
              <a:rPr lang="en-GB" dirty="0" err="1"/>
              <a:t>farklı</a:t>
            </a:r>
            <a:r>
              <a:rPr lang="en-GB" dirty="0"/>
              <a:t> state </a:t>
            </a:r>
            <a:r>
              <a:rPr lang="en-GB" dirty="0" err="1"/>
              <a:t>değerleri</a:t>
            </a:r>
            <a:r>
              <a:rPr lang="en-GB" dirty="0"/>
              <a:t> </a:t>
            </a:r>
            <a:r>
              <a:rPr lang="en-GB" dirty="0" err="1"/>
              <a:t>içerir</a:t>
            </a:r>
            <a:r>
              <a:rPr lang="en-GB" dirty="0"/>
              <a:t>. State in </a:t>
            </a:r>
            <a:r>
              <a:rPr lang="en-GB" dirty="0" err="1"/>
              <a:t>bu</a:t>
            </a:r>
            <a:r>
              <a:rPr lang="en-GB" dirty="0"/>
              <a:t> </a:t>
            </a:r>
            <a:r>
              <a:rPr lang="en-GB" dirty="0" err="1"/>
              <a:t>değerlerine</a:t>
            </a:r>
            <a:r>
              <a:rPr lang="en-GB" dirty="0"/>
              <a:t> </a:t>
            </a:r>
            <a:r>
              <a:rPr lang="en-GB" dirty="0" err="1"/>
              <a:t>bağlı</a:t>
            </a:r>
            <a:r>
              <a:rPr lang="en-GB" dirty="0"/>
              <a:t> </a:t>
            </a:r>
            <a:r>
              <a:rPr lang="en-GB" dirty="0" err="1"/>
              <a:t>olarak</a:t>
            </a:r>
            <a:r>
              <a:rPr lang="en-GB" dirty="0"/>
              <a:t>, </a:t>
            </a:r>
            <a:r>
              <a:rPr lang="en-GB" dirty="0" err="1"/>
              <a:t>kullanıcı</a:t>
            </a:r>
            <a:r>
              <a:rPr lang="en-GB" dirty="0"/>
              <a:t> </a:t>
            </a:r>
            <a:r>
              <a:rPr lang="en-GB" dirty="0" err="1"/>
              <a:t>arayüzü</a:t>
            </a:r>
            <a:r>
              <a:rPr lang="en-GB" dirty="0"/>
              <a:t> de </a:t>
            </a:r>
            <a:r>
              <a:rPr lang="en-GB" dirty="0" err="1"/>
              <a:t>değiştirilir</a:t>
            </a:r>
            <a:r>
              <a:rPr lang="en-GB" dirty="0"/>
              <a:t>.</a:t>
            </a:r>
            <a:endParaRPr lang="en-BE" dirty="0"/>
          </a:p>
        </p:txBody>
      </p:sp>
      <p:sp>
        <p:nvSpPr>
          <p:cNvPr id="4" name="Slide Number Placeholder 3"/>
          <p:cNvSpPr>
            <a:spLocks noGrp="1"/>
          </p:cNvSpPr>
          <p:nvPr>
            <p:ph type="sldNum" sz="quarter" idx="5"/>
          </p:nvPr>
        </p:nvSpPr>
        <p:spPr/>
        <p:txBody>
          <a:bodyPr/>
          <a:lstStyle/>
          <a:p>
            <a:fld id="{43B1ABE4-31F0-364A-88A5-781D50CEDEAB}" type="slidenum">
              <a:rPr lang="en-BE" smtClean="0"/>
              <a:t>20</a:t>
            </a:fld>
            <a:endParaRPr lang="en-BE"/>
          </a:p>
        </p:txBody>
      </p:sp>
    </p:spTree>
    <p:extLst>
      <p:ext uri="{BB962C8B-B14F-4D97-AF65-F5344CB8AC3E}">
        <p14:creationId xmlns:p14="http://schemas.microsoft.com/office/powerpoint/2010/main" val="11359170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WebView, </a:t>
            </a:r>
            <a:r>
              <a:rPr lang="en-GB" dirty="0" err="1"/>
              <a:t>bir</a:t>
            </a:r>
            <a:r>
              <a:rPr lang="en-GB" dirty="0"/>
              <a:t> web </a:t>
            </a:r>
            <a:r>
              <a:rPr lang="en-GB" dirty="0" err="1"/>
              <a:t>sayfasını</a:t>
            </a:r>
            <a:r>
              <a:rPr lang="en-GB" dirty="0"/>
              <a:t> </a:t>
            </a:r>
            <a:r>
              <a:rPr lang="en-GB" dirty="0" err="1"/>
              <a:t>veya</a:t>
            </a:r>
            <a:r>
              <a:rPr lang="en-GB" dirty="0"/>
              <a:t> web </a:t>
            </a:r>
            <a:r>
              <a:rPr lang="en-GB" dirty="0" err="1"/>
              <a:t>içeriğini</a:t>
            </a:r>
            <a:r>
              <a:rPr lang="en-GB" dirty="0"/>
              <a:t> </a:t>
            </a:r>
            <a:r>
              <a:rPr lang="en-GB" dirty="0" err="1"/>
              <a:t>yüklemek</a:t>
            </a:r>
            <a:r>
              <a:rPr lang="en-GB" dirty="0"/>
              <a:t> </a:t>
            </a:r>
            <a:r>
              <a:rPr lang="en-GB" dirty="0" err="1"/>
              <a:t>için</a:t>
            </a:r>
            <a:r>
              <a:rPr lang="en-GB" dirty="0"/>
              <a:t> </a:t>
            </a:r>
            <a:r>
              <a:rPr lang="en-GB" dirty="0" err="1"/>
              <a:t>kullanilan</a:t>
            </a:r>
            <a:r>
              <a:rPr lang="en-GB" dirty="0"/>
              <a:t> </a:t>
            </a:r>
            <a:r>
              <a:rPr lang="en-GB" dirty="0" err="1"/>
              <a:t>bir</a:t>
            </a:r>
            <a:r>
              <a:rPr lang="en-GB" dirty="0"/>
              <a:t> component </a:t>
            </a:r>
            <a:r>
              <a:rPr lang="en-GB" dirty="0" err="1"/>
              <a:t>yapisidir</a:t>
            </a:r>
            <a:r>
              <a:rPr lang="en-GB" dirty="0"/>
              <a:t>. </a:t>
            </a:r>
          </a:p>
          <a:p>
            <a:r>
              <a:rPr lang="en-GB" dirty="0"/>
              <a:t>WebView, web </a:t>
            </a:r>
            <a:r>
              <a:rPr lang="en-GB" dirty="0" err="1"/>
              <a:t>platformlarını</a:t>
            </a:r>
            <a:r>
              <a:rPr lang="en-GB" dirty="0"/>
              <a:t> react native </a:t>
            </a:r>
            <a:r>
              <a:rPr lang="en-GB" dirty="0" err="1"/>
              <a:t>ile</a:t>
            </a:r>
            <a:r>
              <a:rPr lang="en-GB" dirty="0"/>
              <a:t> </a:t>
            </a:r>
            <a:r>
              <a:rPr lang="en-GB" dirty="0" err="1"/>
              <a:t>bağlayan</a:t>
            </a:r>
            <a:r>
              <a:rPr lang="en-GB" dirty="0"/>
              <a:t> </a:t>
            </a:r>
            <a:r>
              <a:rPr lang="en-GB" dirty="0" err="1"/>
              <a:t>ve</a:t>
            </a:r>
            <a:r>
              <a:rPr lang="en-GB" dirty="0"/>
              <a:t> </a:t>
            </a:r>
            <a:r>
              <a:rPr lang="en-GB" dirty="0" err="1"/>
              <a:t>kullanıcılara</a:t>
            </a:r>
            <a:r>
              <a:rPr lang="en-GB" dirty="0"/>
              <a:t> web </a:t>
            </a:r>
            <a:r>
              <a:rPr lang="en-GB" dirty="0" err="1"/>
              <a:t>üzerinde</a:t>
            </a:r>
            <a:r>
              <a:rPr lang="en-GB" dirty="0"/>
              <a:t> </a:t>
            </a:r>
            <a:r>
              <a:rPr lang="en-GB" dirty="0" err="1"/>
              <a:t>çalışan</a:t>
            </a:r>
            <a:r>
              <a:rPr lang="en-GB" dirty="0"/>
              <a:t> </a:t>
            </a:r>
            <a:r>
              <a:rPr lang="en-GB" dirty="0" err="1"/>
              <a:t>bir</a:t>
            </a:r>
            <a:r>
              <a:rPr lang="en-GB" dirty="0"/>
              <a:t> </a:t>
            </a:r>
            <a:r>
              <a:rPr lang="en-GB" dirty="0" err="1"/>
              <a:t>uygulamaya</a:t>
            </a:r>
            <a:r>
              <a:rPr lang="en-GB" dirty="0"/>
              <a:t> </a:t>
            </a:r>
            <a:r>
              <a:rPr lang="en-GB" dirty="0" err="1"/>
              <a:t>bağlantılar</a:t>
            </a:r>
            <a:r>
              <a:rPr lang="en-GB" dirty="0"/>
              <a:t> </a:t>
            </a:r>
            <a:r>
              <a:rPr lang="en-GB" dirty="0" err="1"/>
              <a:t>oluşturmak</a:t>
            </a:r>
            <a:r>
              <a:rPr lang="en-GB" dirty="0"/>
              <a:t> </a:t>
            </a:r>
            <a:r>
              <a:rPr lang="en-GB" dirty="0" err="1"/>
              <a:t>için</a:t>
            </a:r>
            <a:r>
              <a:rPr lang="en-GB" dirty="0"/>
              <a:t> </a:t>
            </a:r>
            <a:r>
              <a:rPr lang="en-GB" dirty="0" err="1"/>
              <a:t>farklı</a:t>
            </a:r>
            <a:r>
              <a:rPr lang="en-GB" dirty="0"/>
              <a:t> </a:t>
            </a:r>
            <a:r>
              <a:rPr lang="en-GB" dirty="0" err="1"/>
              <a:t>seçenekler</a:t>
            </a:r>
            <a:r>
              <a:rPr lang="en-GB" dirty="0"/>
              <a:t> </a:t>
            </a:r>
            <a:r>
              <a:rPr lang="en-GB" dirty="0" err="1"/>
              <a:t>sunan</a:t>
            </a:r>
            <a:r>
              <a:rPr lang="en-GB" dirty="0"/>
              <a:t> </a:t>
            </a:r>
            <a:r>
              <a:rPr lang="en-GB" dirty="0" err="1"/>
              <a:t>bir</a:t>
            </a:r>
            <a:r>
              <a:rPr lang="en-GB" dirty="0"/>
              <a:t> </a:t>
            </a:r>
            <a:r>
              <a:rPr lang="en-GB" dirty="0" err="1"/>
              <a:t>köprüdür</a:t>
            </a:r>
            <a:r>
              <a:rPr lang="en-GB" dirty="0"/>
              <a:t>.</a:t>
            </a:r>
          </a:p>
          <a:p>
            <a:r>
              <a:rPr lang="en-GB" dirty="0"/>
              <a:t>WebView </a:t>
            </a:r>
            <a:r>
              <a:rPr lang="en-GB" dirty="0" err="1"/>
              <a:t>navigasyonu</a:t>
            </a:r>
            <a:r>
              <a:rPr lang="en-GB" dirty="0"/>
              <a:t> </a:t>
            </a:r>
            <a:r>
              <a:rPr lang="en-GB" dirty="0" err="1"/>
              <a:t>kontrol</a:t>
            </a:r>
            <a:r>
              <a:rPr lang="en-GB" dirty="0"/>
              <a:t> </a:t>
            </a:r>
            <a:r>
              <a:rPr lang="en-GB" dirty="0" err="1"/>
              <a:t>edebiliyor</a:t>
            </a:r>
            <a:r>
              <a:rPr lang="en-GB" dirty="0"/>
              <a:t> </a:t>
            </a:r>
            <a:r>
              <a:rPr lang="en-GB" dirty="0" err="1"/>
              <a:t>ve</a:t>
            </a:r>
            <a:r>
              <a:rPr lang="en-GB" dirty="0"/>
              <a:t> web </a:t>
            </a:r>
            <a:r>
              <a:rPr lang="en-GB" dirty="0" err="1"/>
              <a:t>sayfasına</a:t>
            </a:r>
            <a:r>
              <a:rPr lang="en-GB" dirty="0"/>
              <a:t> </a:t>
            </a:r>
            <a:r>
              <a:rPr lang="en-GB" dirty="0" err="1"/>
              <a:t>bir</a:t>
            </a:r>
            <a:r>
              <a:rPr lang="en-GB" dirty="0"/>
              <a:t> </a:t>
            </a:r>
            <a:r>
              <a:rPr lang="en-GB" dirty="0" err="1"/>
              <a:t>uygulama</a:t>
            </a:r>
            <a:r>
              <a:rPr lang="en-GB" dirty="0"/>
              <a:t> </a:t>
            </a:r>
            <a:r>
              <a:rPr lang="en-GB" dirty="0" err="1"/>
              <a:t>yükleyebiliyor</a:t>
            </a:r>
            <a:r>
              <a:rPr lang="en-GB" dirty="0"/>
              <a:t>. </a:t>
            </a:r>
            <a:r>
              <a:rPr lang="en-GB" dirty="0" err="1"/>
              <a:t>Webview</a:t>
            </a:r>
            <a:r>
              <a:rPr lang="en-GB" dirty="0"/>
              <a:t>, React </a:t>
            </a:r>
            <a:r>
              <a:rPr lang="en-GB" dirty="0" err="1"/>
              <a:t>Native'in</a:t>
            </a:r>
            <a:r>
              <a:rPr lang="en-GB" dirty="0"/>
              <a:t> </a:t>
            </a:r>
            <a:r>
              <a:rPr lang="en-GB" dirty="0" err="1"/>
              <a:t>kurulum</a:t>
            </a:r>
            <a:r>
              <a:rPr lang="en-GB" dirty="0"/>
              <a:t> </a:t>
            </a:r>
            <a:r>
              <a:rPr lang="en-GB" dirty="0" err="1"/>
              <a:t>veya</a:t>
            </a:r>
            <a:r>
              <a:rPr lang="en-GB" dirty="0"/>
              <a:t> </a:t>
            </a:r>
            <a:r>
              <a:rPr lang="en-GB" dirty="0" err="1"/>
              <a:t>konfigürasyon</a:t>
            </a:r>
            <a:r>
              <a:rPr lang="en-GB" dirty="0"/>
              <a:t> </a:t>
            </a:r>
            <a:r>
              <a:rPr lang="en-GB" dirty="0" err="1"/>
              <a:t>gerektirmeyen</a:t>
            </a:r>
            <a:r>
              <a:rPr lang="en-GB" dirty="0"/>
              <a:t> </a:t>
            </a:r>
            <a:r>
              <a:rPr lang="en-GB" dirty="0" err="1"/>
              <a:t>bir</a:t>
            </a:r>
            <a:r>
              <a:rPr lang="en-GB" dirty="0"/>
              <a:t> </a:t>
            </a:r>
            <a:r>
              <a:rPr lang="en-GB" dirty="0" err="1"/>
              <a:t>yapidir</a:t>
            </a:r>
            <a:r>
              <a:rPr lang="en-GB" dirty="0"/>
              <a:t>.</a:t>
            </a:r>
          </a:p>
          <a:p>
            <a:r>
              <a:rPr lang="en-GB" dirty="0" err="1"/>
              <a:t>Normalde</a:t>
            </a:r>
            <a:r>
              <a:rPr lang="en-GB" dirty="0"/>
              <a:t> default </a:t>
            </a:r>
            <a:r>
              <a:rPr lang="en-GB" dirty="0" err="1"/>
              <a:t>olarak</a:t>
            </a:r>
            <a:r>
              <a:rPr lang="en-GB" dirty="0"/>
              <a:t> </a:t>
            </a:r>
            <a:r>
              <a:rPr lang="en-GB" dirty="0" err="1"/>
              <a:t>kutuphanede</a:t>
            </a:r>
            <a:r>
              <a:rPr lang="en-GB" dirty="0"/>
              <a:t> </a:t>
            </a:r>
            <a:r>
              <a:rPr lang="en-GB" dirty="0" err="1"/>
              <a:t>bulunuyor</a:t>
            </a:r>
            <a:r>
              <a:rPr lang="en-GB" dirty="0"/>
              <a:t>. Ama </a:t>
            </a:r>
            <a:r>
              <a:rPr lang="en-GB" dirty="0" err="1"/>
              <a:t>boyutu</a:t>
            </a:r>
            <a:r>
              <a:rPr lang="en-GB" dirty="0"/>
              <a:t> </a:t>
            </a:r>
            <a:r>
              <a:rPr lang="en-GB" dirty="0" err="1"/>
              <a:t>ufaltmak</a:t>
            </a:r>
            <a:r>
              <a:rPr lang="en-GB" dirty="0"/>
              <a:t> </a:t>
            </a:r>
            <a:r>
              <a:rPr lang="en-GB" dirty="0" err="1"/>
              <a:t>adina</a:t>
            </a:r>
            <a:r>
              <a:rPr lang="en-GB" dirty="0"/>
              <a:t> </a:t>
            </a:r>
            <a:r>
              <a:rPr lang="en-GB" dirty="0" err="1"/>
              <a:t>disa</a:t>
            </a:r>
            <a:r>
              <a:rPr lang="en-GB" dirty="0"/>
              <a:t> </a:t>
            </a:r>
            <a:r>
              <a:rPr lang="en-GB" dirty="0" err="1"/>
              <a:t>aktarilmasi</a:t>
            </a:r>
            <a:r>
              <a:rPr lang="en-GB" dirty="0"/>
              <a:t> </a:t>
            </a:r>
            <a:r>
              <a:rPr lang="en-GB" dirty="0" err="1"/>
              <a:t>gundemde</a:t>
            </a:r>
            <a:r>
              <a:rPr lang="en-GB" dirty="0"/>
              <a:t>. </a:t>
            </a:r>
            <a:endParaRPr lang="en-BE" dirty="0"/>
          </a:p>
        </p:txBody>
      </p:sp>
      <p:sp>
        <p:nvSpPr>
          <p:cNvPr id="4" name="Slide Number Placeholder 3"/>
          <p:cNvSpPr>
            <a:spLocks noGrp="1"/>
          </p:cNvSpPr>
          <p:nvPr>
            <p:ph type="sldNum" sz="quarter" idx="5"/>
          </p:nvPr>
        </p:nvSpPr>
        <p:spPr/>
        <p:txBody>
          <a:bodyPr/>
          <a:lstStyle/>
          <a:p>
            <a:fld id="{43B1ABE4-31F0-364A-88A5-781D50CEDEAB}" type="slidenum">
              <a:rPr lang="en-BE" smtClean="0"/>
              <a:t>21</a:t>
            </a:fld>
            <a:endParaRPr lang="en-BE"/>
          </a:p>
        </p:txBody>
      </p:sp>
    </p:spTree>
    <p:extLst>
      <p:ext uri="{BB962C8B-B14F-4D97-AF65-F5344CB8AC3E}">
        <p14:creationId xmlns:p14="http://schemas.microsoft.com/office/powerpoint/2010/main" val="1629998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WebView, </a:t>
            </a:r>
            <a:r>
              <a:rPr lang="en-GB" dirty="0" err="1"/>
              <a:t>bir</a:t>
            </a:r>
            <a:r>
              <a:rPr lang="en-GB" dirty="0"/>
              <a:t> web </a:t>
            </a:r>
            <a:r>
              <a:rPr lang="en-GB" dirty="0" err="1"/>
              <a:t>sayfasını</a:t>
            </a:r>
            <a:r>
              <a:rPr lang="en-GB" dirty="0"/>
              <a:t> </a:t>
            </a:r>
            <a:r>
              <a:rPr lang="en-GB" dirty="0" err="1"/>
              <a:t>veya</a:t>
            </a:r>
            <a:r>
              <a:rPr lang="en-GB" dirty="0"/>
              <a:t> web </a:t>
            </a:r>
            <a:r>
              <a:rPr lang="en-GB" dirty="0" err="1"/>
              <a:t>içeriğini</a:t>
            </a:r>
            <a:r>
              <a:rPr lang="en-GB" dirty="0"/>
              <a:t> </a:t>
            </a:r>
            <a:r>
              <a:rPr lang="en-GB" dirty="0" err="1"/>
              <a:t>yüklemek</a:t>
            </a:r>
            <a:r>
              <a:rPr lang="en-GB" dirty="0"/>
              <a:t> </a:t>
            </a:r>
            <a:r>
              <a:rPr lang="en-GB" dirty="0" err="1"/>
              <a:t>için</a:t>
            </a:r>
            <a:r>
              <a:rPr lang="en-GB" dirty="0"/>
              <a:t> </a:t>
            </a:r>
            <a:r>
              <a:rPr lang="en-GB" dirty="0" err="1"/>
              <a:t>kullanilan</a:t>
            </a:r>
            <a:r>
              <a:rPr lang="en-GB" dirty="0"/>
              <a:t> </a:t>
            </a:r>
            <a:r>
              <a:rPr lang="en-GB" dirty="0" err="1"/>
              <a:t>bir</a:t>
            </a:r>
            <a:r>
              <a:rPr lang="en-GB" dirty="0"/>
              <a:t> component </a:t>
            </a:r>
            <a:r>
              <a:rPr lang="en-GB" dirty="0" err="1"/>
              <a:t>yapisidir</a:t>
            </a:r>
            <a:r>
              <a:rPr lang="en-GB" dirty="0"/>
              <a:t>. </a:t>
            </a:r>
          </a:p>
          <a:p>
            <a:r>
              <a:rPr lang="en-GB" dirty="0"/>
              <a:t>WebView, web </a:t>
            </a:r>
            <a:r>
              <a:rPr lang="en-GB" dirty="0" err="1"/>
              <a:t>platformlarını</a:t>
            </a:r>
            <a:r>
              <a:rPr lang="en-GB" dirty="0"/>
              <a:t> react native </a:t>
            </a:r>
            <a:r>
              <a:rPr lang="en-GB" dirty="0" err="1"/>
              <a:t>ile</a:t>
            </a:r>
            <a:r>
              <a:rPr lang="en-GB" dirty="0"/>
              <a:t> </a:t>
            </a:r>
            <a:r>
              <a:rPr lang="en-GB" dirty="0" err="1"/>
              <a:t>bağlayan</a:t>
            </a:r>
            <a:r>
              <a:rPr lang="en-GB" dirty="0"/>
              <a:t> </a:t>
            </a:r>
            <a:r>
              <a:rPr lang="en-GB" dirty="0" err="1"/>
              <a:t>ve</a:t>
            </a:r>
            <a:r>
              <a:rPr lang="en-GB" dirty="0"/>
              <a:t> </a:t>
            </a:r>
            <a:r>
              <a:rPr lang="en-GB" dirty="0" err="1"/>
              <a:t>kullanıcılara</a:t>
            </a:r>
            <a:r>
              <a:rPr lang="en-GB" dirty="0"/>
              <a:t> web </a:t>
            </a:r>
            <a:r>
              <a:rPr lang="en-GB" dirty="0" err="1"/>
              <a:t>üzerinde</a:t>
            </a:r>
            <a:r>
              <a:rPr lang="en-GB" dirty="0"/>
              <a:t> </a:t>
            </a:r>
            <a:r>
              <a:rPr lang="en-GB" dirty="0" err="1"/>
              <a:t>çalışan</a:t>
            </a:r>
            <a:r>
              <a:rPr lang="en-GB" dirty="0"/>
              <a:t> </a:t>
            </a:r>
            <a:r>
              <a:rPr lang="en-GB" dirty="0" err="1"/>
              <a:t>bir</a:t>
            </a:r>
            <a:r>
              <a:rPr lang="en-GB" dirty="0"/>
              <a:t> </a:t>
            </a:r>
            <a:r>
              <a:rPr lang="en-GB" dirty="0" err="1"/>
              <a:t>uygulamaya</a:t>
            </a:r>
            <a:r>
              <a:rPr lang="en-GB" dirty="0"/>
              <a:t> </a:t>
            </a:r>
            <a:r>
              <a:rPr lang="en-GB" dirty="0" err="1"/>
              <a:t>bağlantılar</a:t>
            </a:r>
            <a:r>
              <a:rPr lang="en-GB" dirty="0"/>
              <a:t> </a:t>
            </a:r>
            <a:r>
              <a:rPr lang="en-GB" dirty="0" err="1"/>
              <a:t>oluşturmak</a:t>
            </a:r>
            <a:r>
              <a:rPr lang="en-GB" dirty="0"/>
              <a:t> </a:t>
            </a:r>
            <a:r>
              <a:rPr lang="en-GB" dirty="0" err="1"/>
              <a:t>için</a:t>
            </a:r>
            <a:r>
              <a:rPr lang="en-GB" dirty="0"/>
              <a:t> </a:t>
            </a:r>
            <a:r>
              <a:rPr lang="en-GB" dirty="0" err="1"/>
              <a:t>farklı</a:t>
            </a:r>
            <a:r>
              <a:rPr lang="en-GB" dirty="0"/>
              <a:t> </a:t>
            </a:r>
            <a:r>
              <a:rPr lang="en-GB" dirty="0" err="1"/>
              <a:t>seçenekler</a:t>
            </a:r>
            <a:r>
              <a:rPr lang="en-GB" dirty="0"/>
              <a:t> </a:t>
            </a:r>
            <a:r>
              <a:rPr lang="en-GB" dirty="0" err="1"/>
              <a:t>sunan</a:t>
            </a:r>
            <a:r>
              <a:rPr lang="en-GB" dirty="0"/>
              <a:t> </a:t>
            </a:r>
            <a:r>
              <a:rPr lang="en-GB" dirty="0" err="1"/>
              <a:t>bir</a:t>
            </a:r>
            <a:r>
              <a:rPr lang="en-GB" dirty="0"/>
              <a:t> </a:t>
            </a:r>
            <a:r>
              <a:rPr lang="en-GB" dirty="0" err="1"/>
              <a:t>köprüdür</a:t>
            </a:r>
            <a:r>
              <a:rPr lang="en-GB" dirty="0"/>
              <a:t>.</a:t>
            </a:r>
          </a:p>
          <a:p>
            <a:r>
              <a:rPr lang="en-GB" dirty="0"/>
              <a:t>WebView </a:t>
            </a:r>
            <a:r>
              <a:rPr lang="en-GB" dirty="0" err="1"/>
              <a:t>navigasyonu</a:t>
            </a:r>
            <a:r>
              <a:rPr lang="en-GB" dirty="0"/>
              <a:t> </a:t>
            </a:r>
            <a:r>
              <a:rPr lang="en-GB" dirty="0" err="1"/>
              <a:t>kontrol</a:t>
            </a:r>
            <a:r>
              <a:rPr lang="en-GB" dirty="0"/>
              <a:t> </a:t>
            </a:r>
            <a:r>
              <a:rPr lang="en-GB" dirty="0" err="1"/>
              <a:t>edebiliyor</a:t>
            </a:r>
            <a:r>
              <a:rPr lang="en-GB" dirty="0"/>
              <a:t> </a:t>
            </a:r>
            <a:r>
              <a:rPr lang="en-GB" dirty="0" err="1"/>
              <a:t>ve</a:t>
            </a:r>
            <a:r>
              <a:rPr lang="en-GB" dirty="0"/>
              <a:t> web </a:t>
            </a:r>
            <a:r>
              <a:rPr lang="en-GB" dirty="0" err="1"/>
              <a:t>sayfasına</a:t>
            </a:r>
            <a:r>
              <a:rPr lang="en-GB" dirty="0"/>
              <a:t> </a:t>
            </a:r>
            <a:r>
              <a:rPr lang="en-GB" dirty="0" err="1"/>
              <a:t>bir</a:t>
            </a:r>
            <a:r>
              <a:rPr lang="en-GB" dirty="0"/>
              <a:t> </a:t>
            </a:r>
            <a:r>
              <a:rPr lang="en-GB" dirty="0" err="1"/>
              <a:t>uygulama</a:t>
            </a:r>
            <a:r>
              <a:rPr lang="en-GB" dirty="0"/>
              <a:t> </a:t>
            </a:r>
            <a:r>
              <a:rPr lang="en-GB" dirty="0" err="1"/>
              <a:t>yükleyebiliyor</a:t>
            </a:r>
            <a:r>
              <a:rPr lang="en-GB" dirty="0"/>
              <a:t>. </a:t>
            </a:r>
            <a:r>
              <a:rPr lang="en-GB" dirty="0" err="1"/>
              <a:t>Webview</a:t>
            </a:r>
            <a:r>
              <a:rPr lang="en-GB" dirty="0"/>
              <a:t>, React </a:t>
            </a:r>
            <a:r>
              <a:rPr lang="en-GB" dirty="0" err="1"/>
              <a:t>Native'in</a:t>
            </a:r>
            <a:r>
              <a:rPr lang="en-GB" dirty="0"/>
              <a:t> </a:t>
            </a:r>
            <a:r>
              <a:rPr lang="en-GB" dirty="0" err="1"/>
              <a:t>kurulum</a:t>
            </a:r>
            <a:r>
              <a:rPr lang="en-GB" dirty="0"/>
              <a:t> </a:t>
            </a:r>
            <a:r>
              <a:rPr lang="en-GB" dirty="0" err="1"/>
              <a:t>veya</a:t>
            </a:r>
            <a:r>
              <a:rPr lang="en-GB" dirty="0"/>
              <a:t> </a:t>
            </a:r>
            <a:r>
              <a:rPr lang="en-GB" dirty="0" err="1"/>
              <a:t>konfigürasyon</a:t>
            </a:r>
            <a:r>
              <a:rPr lang="en-GB" dirty="0"/>
              <a:t> </a:t>
            </a:r>
            <a:r>
              <a:rPr lang="en-GB" dirty="0" err="1"/>
              <a:t>gerektirmeyen</a:t>
            </a:r>
            <a:r>
              <a:rPr lang="en-GB" dirty="0"/>
              <a:t> </a:t>
            </a:r>
            <a:r>
              <a:rPr lang="en-GB" dirty="0" err="1"/>
              <a:t>bir</a:t>
            </a:r>
            <a:r>
              <a:rPr lang="en-GB" dirty="0"/>
              <a:t> </a:t>
            </a:r>
            <a:r>
              <a:rPr lang="en-GB" dirty="0" err="1"/>
              <a:t>yapidir</a:t>
            </a:r>
            <a:r>
              <a:rPr lang="en-GB" dirty="0"/>
              <a:t>.</a:t>
            </a:r>
          </a:p>
          <a:p>
            <a:r>
              <a:rPr lang="en-GB" dirty="0" err="1"/>
              <a:t>Normalde</a:t>
            </a:r>
            <a:r>
              <a:rPr lang="en-GB" dirty="0"/>
              <a:t> default </a:t>
            </a:r>
            <a:r>
              <a:rPr lang="en-GB" dirty="0" err="1"/>
              <a:t>olarak</a:t>
            </a:r>
            <a:r>
              <a:rPr lang="en-GB" dirty="0"/>
              <a:t> </a:t>
            </a:r>
            <a:r>
              <a:rPr lang="en-GB" dirty="0" err="1"/>
              <a:t>kutuphanede</a:t>
            </a:r>
            <a:r>
              <a:rPr lang="en-GB" dirty="0"/>
              <a:t> </a:t>
            </a:r>
            <a:r>
              <a:rPr lang="en-GB" dirty="0" err="1"/>
              <a:t>bulunuyor</a:t>
            </a:r>
            <a:r>
              <a:rPr lang="en-GB" dirty="0"/>
              <a:t>. Ama </a:t>
            </a:r>
            <a:r>
              <a:rPr lang="en-GB" dirty="0" err="1"/>
              <a:t>boyutu</a:t>
            </a:r>
            <a:r>
              <a:rPr lang="en-GB" dirty="0"/>
              <a:t> </a:t>
            </a:r>
            <a:r>
              <a:rPr lang="en-GB" dirty="0" err="1"/>
              <a:t>ufaltmak</a:t>
            </a:r>
            <a:r>
              <a:rPr lang="en-GB" dirty="0"/>
              <a:t> </a:t>
            </a:r>
            <a:r>
              <a:rPr lang="en-GB" dirty="0" err="1"/>
              <a:t>adina</a:t>
            </a:r>
            <a:r>
              <a:rPr lang="en-GB" dirty="0"/>
              <a:t> </a:t>
            </a:r>
            <a:r>
              <a:rPr lang="en-GB" dirty="0" err="1"/>
              <a:t>disa</a:t>
            </a:r>
            <a:r>
              <a:rPr lang="en-GB" dirty="0"/>
              <a:t> </a:t>
            </a:r>
            <a:r>
              <a:rPr lang="en-GB" dirty="0" err="1"/>
              <a:t>aktarilmasi</a:t>
            </a:r>
            <a:r>
              <a:rPr lang="en-GB" dirty="0"/>
              <a:t> </a:t>
            </a:r>
            <a:r>
              <a:rPr lang="en-GB" dirty="0" err="1"/>
              <a:t>gundemde</a:t>
            </a:r>
            <a:r>
              <a:rPr lang="en-GB" dirty="0"/>
              <a:t>. </a:t>
            </a:r>
            <a:endParaRPr lang="en-BE" dirty="0"/>
          </a:p>
        </p:txBody>
      </p:sp>
      <p:sp>
        <p:nvSpPr>
          <p:cNvPr id="4" name="Slide Number Placeholder 3"/>
          <p:cNvSpPr>
            <a:spLocks noGrp="1"/>
          </p:cNvSpPr>
          <p:nvPr>
            <p:ph type="sldNum" sz="quarter" idx="5"/>
          </p:nvPr>
        </p:nvSpPr>
        <p:spPr/>
        <p:txBody>
          <a:bodyPr/>
          <a:lstStyle/>
          <a:p>
            <a:fld id="{43B1ABE4-31F0-364A-88A5-781D50CEDEAB}" type="slidenum">
              <a:rPr lang="en-BE" smtClean="0"/>
              <a:t>22</a:t>
            </a:fld>
            <a:endParaRPr lang="en-BE"/>
          </a:p>
        </p:txBody>
      </p:sp>
    </p:spTree>
    <p:extLst>
      <p:ext uri="{BB962C8B-B14F-4D97-AF65-F5344CB8AC3E}">
        <p14:creationId xmlns:p14="http://schemas.microsoft.com/office/powerpoint/2010/main" val="35246097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WebView, </a:t>
            </a:r>
            <a:r>
              <a:rPr lang="en-GB" dirty="0" err="1"/>
              <a:t>bir</a:t>
            </a:r>
            <a:r>
              <a:rPr lang="en-GB" dirty="0"/>
              <a:t> web </a:t>
            </a:r>
            <a:r>
              <a:rPr lang="en-GB" dirty="0" err="1"/>
              <a:t>sayfasını</a:t>
            </a:r>
            <a:r>
              <a:rPr lang="en-GB" dirty="0"/>
              <a:t> </a:t>
            </a:r>
            <a:r>
              <a:rPr lang="en-GB" dirty="0" err="1"/>
              <a:t>veya</a:t>
            </a:r>
            <a:r>
              <a:rPr lang="en-GB" dirty="0"/>
              <a:t> web </a:t>
            </a:r>
            <a:r>
              <a:rPr lang="en-GB" dirty="0" err="1"/>
              <a:t>içeriğini</a:t>
            </a:r>
            <a:r>
              <a:rPr lang="en-GB" dirty="0"/>
              <a:t> </a:t>
            </a:r>
            <a:r>
              <a:rPr lang="en-GB" dirty="0" err="1"/>
              <a:t>yüklemek</a:t>
            </a:r>
            <a:r>
              <a:rPr lang="en-GB" dirty="0"/>
              <a:t> </a:t>
            </a:r>
            <a:r>
              <a:rPr lang="en-GB" dirty="0" err="1"/>
              <a:t>için</a:t>
            </a:r>
            <a:r>
              <a:rPr lang="en-GB" dirty="0"/>
              <a:t> </a:t>
            </a:r>
            <a:r>
              <a:rPr lang="en-GB" dirty="0" err="1"/>
              <a:t>kullanilan</a:t>
            </a:r>
            <a:r>
              <a:rPr lang="en-GB" dirty="0"/>
              <a:t> </a:t>
            </a:r>
            <a:r>
              <a:rPr lang="en-GB" dirty="0" err="1"/>
              <a:t>bir</a:t>
            </a:r>
            <a:r>
              <a:rPr lang="en-GB" dirty="0"/>
              <a:t> component </a:t>
            </a:r>
            <a:r>
              <a:rPr lang="en-GB" dirty="0" err="1"/>
              <a:t>yapisidir</a:t>
            </a:r>
            <a:r>
              <a:rPr lang="en-GB" dirty="0"/>
              <a:t>. </a:t>
            </a:r>
          </a:p>
          <a:p>
            <a:r>
              <a:rPr lang="en-GB" dirty="0"/>
              <a:t>WebView, web </a:t>
            </a:r>
            <a:r>
              <a:rPr lang="en-GB" dirty="0" err="1"/>
              <a:t>platformlarını</a:t>
            </a:r>
            <a:r>
              <a:rPr lang="en-GB" dirty="0"/>
              <a:t> react native </a:t>
            </a:r>
            <a:r>
              <a:rPr lang="en-GB" dirty="0" err="1"/>
              <a:t>ile</a:t>
            </a:r>
            <a:r>
              <a:rPr lang="en-GB" dirty="0"/>
              <a:t> </a:t>
            </a:r>
            <a:r>
              <a:rPr lang="en-GB" dirty="0" err="1"/>
              <a:t>bağlayan</a:t>
            </a:r>
            <a:r>
              <a:rPr lang="en-GB" dirty="0"/>
              <a:t> </a:t>
            </a:r>
            <a:r>
              <a:rPr lang="en-GB" dirty="0" err="1"/>
              <a:t>ve</a:t>
            </a:r>
            <a:r>
              <a:rPr lang="en-GB" dirty="0"/>
              <a:t> </a:t>
            </a:r>
            <a:r>
              <a:rPr lang="en-GB" dirty="0" err="1"/>
              <a:t>kullanıcılara</a:t>
            </a:r>
            <a:r>
              <a:rPr lang="en-GB" dirty="0"/>
              <a:t> web </a:t>
            </a:r>
            <a:r>
              <a:rPr lang="en-GB" dirty="0" err="1"/>
              <a:t>üzerinde</a:t>
            </a:r>
            <a:r>
              <a:rPr lang="en-GB" dirty="0"/>
              <a:t> </a:t>
            </a:r>
            <a:r>
              <a:rPr lang="en-GB" dirty="0" err="1"/>
              <a:t>çalışan</a:t>
            </a:r>
            <a:r>
              <a:rPr lang="en-GB" dirty="0"/>
              <a:t> </a:t>
            </a:r>
            <a:r>
              <a:rPr lang="en-GB" dirty="0" err="1"/>
              <a:t>bir</a:t>
            </a:r>
            <a:r>
              <a:rPr lang="en-GB" dirty="0"/>
              <a:t> </a:t>
            </a:r>
            <a:r>
              <a:rPr lang="en-GB" dirty="0" err="1"/>
              <a:t>uygulamaya</a:t>
            </a:r>
            <a:r>
              <a:rPr lang="en-GB" dirty="0"/>
              <a:t> </a:t>
            </a:r>
            <a:r>
              <a:rPr lang="en-GB" dirty="0" err="1"/>
              <a:t>bağlantılar</a:t>
            </a:r>
            <a:r>
              <a:rPr lang="en-GB" dirty="0"/>
              <a:t> </a:t>
            </a:r>
            <a:r>
              <a:rPr lang="en-GB" dirty="0" err="1"/>
              <a:t>oluşturmak</a:t>
            </a:r>
            <a:r>
              <a:rPr lang="en-GB" dirty="0"/>
              <a:t> </a:t>
            </a:r>
            <a:r>
              <a:rPr lang="en-GB" dirty="0" err="1"/>
              <a:t>için</a:t>
            </a:r>
            <a:r>
              <a:rPr lang="en-GB" dirty="0"/>
              <a:t> </a:t>
            </a:r>
            <a:r>
              <a:rPr lang="en-GB" dirty="0" err="1"/>
              <a:t>farklı</a:t>
            </a:r>
            <a:r>
              <a:rPr lang="en-GB" dirty="0"/>
              <a:t> </a:t>
            </a:r>
            <a:r>
              <a:rPr lang="en-GB" dirty="0" err="1"/>
              <a:t>seçenekler</a:t>
            </a:r>
            <a:r>
              <a:rPr lang="en-GB" dirty="0"/>
              <a:t> </a:t>
            </a:r>
            <a:r>
              <a:rPr lang="en-GB" dirty="0" err="1"/>
              <a:t>sunan</a:t>
            </a:r>
            <a:r>
              <a:rPr lang="en-GB" dirty="0"/>
              <a:t> </a:t>
            </a:r>
            <a:r>
              <a:rPr lang="en-GB" dirty="0" err="1"/>
              <a:t>bir</a:t>
            </a:r>
            <a:r>
              <a:rPr lang="en-GB" dirty="0"/>
              <a:t> </a:t>
            </a:r>
            <a:r>
              <a:rPr lang="en-GB" dirty="0" err="1"/>
              <a:t>köprüdür</a:t>
            </a:r>
            <a:r>
              <a:rPr lang="en-GB" dirty="0"/>
              <a:t>.</a:t>
            </a:r>
          </a:p>
          <a:p>
            <a:r>
              <a:rPr lang="en-GB" dirty="0"/>
              <a:t>WebView </a:t>
            </a:r>
            <a:r>
              <a:rPr lang="en-GB" dirty="0" err="1"/>
              <a:t>navigasyonu</a:t>
            </a:r>
            <a:r>
              <a:rPr lang="en-GB" dirty="0"/>
              <a:t> </a:t>
            </a:r>
            <a:r>
              <a:rPr lang="en-GB" dirty="0" err="1"/>
              <a:t>kontrol</a:t>
            </a:r>
            <a:r>
              <a:rPr lang="en-GB" dirty="0"/>
              <a:t> </a:t>
            </a:r>
            <a:r>
              <a:rPr lang="en-GB" dirty="0" err="1"/>
              <a:t>edebiliyor</a:t>
            </a:r>
            <a:r>
              <a:rPr lang="en-GB" dirty="0"/>
              <a:t> </a:t>
            </a:r>
            <a:r>
              <a:rPr lang="en-GB" dirty="0" err="1"/>
              <a:t>ve</a:t>
            </a:r>
            <a:r>
              <a:rPr lang="en-GB" dirty="0"/>
              <a:t> web </a:t>
            </a:r>
            <a:r>
              <a:rPr lang="en-GB" dirty="0" err="1"/>
              <a:t>sayfasına</a:t>
            </a:r>
            <a:r>
              <a:rPr lang="en-GB" dirty="0"/>
              <a:t> </a:t>
            </a:r>
            <a:r>
              <a:rPr lang="en-GB" dirty="0" err="1"/>
              <a:t>bir</a:t>
            </a:r>
            <a:r>
              <a:rPr lang="en-GB" dirty="0"/>
              <a:t> </a:t>
            </a:r>
            <a:r>
              <a:rPr lang="en-GB" dirty="0" err="1"/>
              <a:t>uygulama</a:t>
            </a:r>
            <a:r>
              <a:rPr lang="en-GB" dirty="0"/>
              <a:t> </a:t>
            </a:r>
            <a:r>
              <a:rPr lang="en-GB" dirty="0" err="1"/>
              <a:t>yükleyebiliyor</a:t>
            </a:r>
            <a:r>
              <a:rPr lang="en-GB" dirty="0"/>
              <a:t>. </a:t>
            </a:r>
            <a:r>
              <a:rPr lang="en-GB" dirty="0" err="1"/>
              <a:t>Webview</a:t>
            </a:r>
            <a:r>
              <a:rPr lang="en-GB" dirty="0"/>
              <a:t>, React </a:t>
            </a:r>
            <a:r>
              <a:rPr lang="en-GB" dirty="0" err="1"/>
              <a:t>Native'in</a:t>
            </a:r>
            <a:r>
              <a:rPr lang="en-GB" dirty="0"/>
              <a:t> </a:t>
            </a:r>
            <a:r>
              <a:rPr lang="en-GB" dirty="0" err="1"/>
              <a:t>kurulum</a:t>
            </a:r>
            <a:r>
              <a:rPr lang="en-GB" dirty="0"/>
              <a:t> </a:t>
            </a:r>
            <a:r>
              <a:rPr lang="en-GB" dirty="0" err="1"/>
              <a:t>veya</a:t>
            </a:r>
            <a:r>
              <a:rPr lang="en-GB" dirty="0"/>
              <a:t> </a:t>
            </a:r>
            <a:r>
              <a:rPr lang="en-GB" dirty="0" err="1"/>
              <a:t>konfigürasyon</a:t>
            </a:r>
            <a:r>
              <a:rPr lang="en-GB" dirty="0"/>
              <a:t> </a:t>
            </a:r>
            <a:r>
              <a:rPr lang="en-GB" dirty="0" err="1"/>
              <a:t>gerektirmeyen</a:t>
            </a:r>
            <a:r>
              <a:rPr lang="en-GB" dirty="0"/>
              <a:t> </a:t>
            </a:r>
            <a:r>
              <a:rPr lang="en-GB" dirty="0" err="1"/>
              <a:t>bir</a:t>
            </a:r>
            <a:r>
              <a:rPr lang="en-GB" dirty="0"/>
              <a:t> </a:t>
            </a:r>
            <a:r>
              <a:rPr lang="en-GB" dirty="0" err="1"/>
              <a:t>yapidir</a:t>
            </a:r>
            <a:r>
              <a:rPr lang="en-GB" dirty="0"/>
              <a:t>.</a:t>
            </a:r>
          </a:p>
          <a:p>
            <a:r>
              <a:rPr lang="en-GB" dirty="0" err="1"/>
              <a:t>Normalde</a:t>
            </a:r>
            <a:r>
              <a:rPr lang="en-GB" dirty="0"/>
              <a:t> default </a:t>
            </a:r>
            <a:r>
              <a:rPr lang="en-GB" dirty="0" err="1"/>
              <a:t>olarak</a:t>
            </a:r>
            <a:r>
              <a:rPr lang="en-GB" dirty="0"/>
              <a:t> </a:t>
            </a:r>
            <a:r>
              <a:rPr lang="en-GB" dirty="0" err="1"/>
              <a:t>kutuphanede</a:t>
            </a:r>
            <a:r>
              <a:rPr lang="en-GB" dirty="0"/>
              <a:t> </a:t>
            </a:r>
            <a:r>
              <a:rPr lang="en-GB" dirty="0" err="1"/>
              <a:t>bulunuyor</a:t>
            </a:r>
            <a:r>
              <a:rPr lang="en-GB" dirty="0"/>
              <a:t>. Ama </a:t>
            </a:r>
            <a:r>
              <a:rPr lang="en-GB" dirty="0" err="1"/>
              <a:t>boyutu</a:t>
            </a:r>
            <a:r>
              <a:rPr lang="en-GB" dirty="0"/>
              <a:t> </a:t>
            </a:r>
            <a:r>
              <a:rPr lang="en-GB" dirty="0" err="1"/>
              <a:t>ufaltmak</a:t>
            </a:r>
            <a:r>
              <a:rPr lang="en-GB" dirty="0"/>
              <a:t> </a:t>
            </a:r>
            <a:r>
              <a:rPr lang="en-GB" dirty="0" err="1"/>
              <a:t>adina</a:t>
            </a:r>
            <a:r>
              <a:rPr lang="en-GB" dirty="0"/>
              <a:t> </a:t>
            </a:r>
            <a:r>
              <a:rPr lang="en-GB" dirty="0" err="1"/>
              <a:t>disa</a:t>
            </a:r>
            <a:r>
              <a:rPr lang="en-GB" dirty="0"/>
              <a:t> </a:t>
            </a:r>
            <a:r>
              <a:rPr lang="en-GB" dirty="0" err="1"/>
              <a:t>aktarilmasi</a:t>
            </a:r>
            <a:r>
              <a:rPr lang="en-GB" dirty="0"/>
              <a:t> </a:t>
            </a:r>
            <a:r>
              <a:rPr lang="en-GB" dirty="0" err="1"/>
              <a:t>gundemde</a:t>
            </a:r>
            <a:r>
              <a:rPr lang="en-GB" dirty="0"/>
              <a:t>. </a:t>
            </a:r>
            <a:endParaRPr lang="en-BE" dirty="0"/>
          </a:p>
        </p:txBody>
      </p:sp>
      <p:sp>
        <p:nvSpPr>
          <p:cNvPr id="4" name="Slide Number Placeholder 3"/>
          <p:cNvSpPr>
            <a:spLocks noGrp="1"/>
          </p:cNvSpPr>
          <p:nvPr>
            <p:ph type="sldNum" sz="quarter" idx="5"/>
          </p:nvPr>
        </p:nvSpPr>
        <p:spPr/>
        <p:txBody>
          <a:bodyPr/>
          <a:lstStyle/>
          <a:p>
            <a:fld id="{43B1ABE4-31F0-364A-88A5-781D50CEDEAB}" type="slidenum">
              <a:rPr lang="en-BE" smtClean="0"/>
              <a:t>23</a:t>
            </a:fld>
            <a:endParaRPr lang="en-BE"/>
          </a:p>
        </p:txBody>
      </p:sp>
    </p:spTree>
    <p:extLst>
      <p:ext uri="{BB962C8B-B14F-4D97-AF65-F5344CB8AC3E}">
        <p14:creationId xmlns:p14="http://schemas.microsoft.com/office/powerpoint/2010/main" val="2767717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a:p>
        </p:txBody>
      </p:sp>
      <p:sp>
        <p:nvSpPr>
          <p:cNvPr id="4" name="Slide Number Placeholder 3"/>
          <p:cNvSpPr>
            <a:spLocks noGrp="1"/>
          </p:cNvSpPr>
          <p:nvPr>
            <p:ph type="sldNum" sz="quarter" idx="5"/>
          </p:nvPr>
        </p:nvSpPr>
        <p:spPr/>
        <p:txBody>
          <a:bodyPr/>
          <a:lstStyle/>
          <a:p>
            <a:fld id="{43B1ABE4-31F0-364A-88A5-781D50CEDEAB}" type="slidenum">
              <a:rPr lang="en-BE" smtClean="0"/>
              <a:t>24</a:t>
            </a:fld>
            <a:endParaRPr lang="en-BE"/>
          </a:p>
        </p:txBody>
      </p:sp>
    </p:spTree>
    <p:extLst>
      <p:ext uri="{BB962C8B-B14F-4D97-AF65-F5344CB8AC3E}">
        <p14:creationId xmlns:p14="http://schemas.microsoft.com/office/powerpoint/2010/main" val="35775357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43B1ABE4-31F0-364A-88A5-781D50CEDEAB}" type="slidenum">
              <a:rPr lang="en-BE" smtClean="0"/>
              <a:t>5</a:t>
            </a:fld>
            <a:endParaRPr lang="en-BE"/>
          </a:p>
        </p:txBody>
      </p:sp>
    </p:spTree>
    <p:extLst>
      <p:ext uri="{BB962C8B-B14F-4D97-AF65-F5344CB8AC3E}">
        <p14:creationId xmlns:p14="http://schemas.microsoft.com/office/powerpoint/2010/main" val="29511813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barStyle</a:t>
            </a:r>
            <a:endParaRPr lang="en-GB" dirty="0"/>
          </a:p>
          <a:p>
            <a:r>
              <a:rPr lang="en-GB" dirty="0"/>
              <a:t>Durum </a:t>
            </a:r>
            <a:r>
              <a:rPr lang="en-GB" dirty="0" err="1"/>
              <a:t>çubuğu</a:t>
            </a:r>
            <a:r>
              <a:rPr lang="en-GB" dirty="0"/>
              <a:t> </a:t>
            </a:r>
            <a:r>
              <a:rPr lang="en-GB" dirty="0" err="1"/>
              <a:t>metninin</a:t>
            </a:r>
            <a:r>
              <a:rPr lang="en-GB" dirty="0"/>
              <a:t> </a:t>
            </a:r>
            <a:r>
              <a:rPr lang="en-GB" dirty="0" err="1"/>
              <a:t>rengini</a:t>
            </a:r>
            <a:r>
              <a:rPr lang="en-GB" dirty="0"/>
              <a:t> </a:t>
            </a:r>
            <a:r>
              <a:rPr lang="en-GB" dirty="0" err="1"/>
              <a:t>ayarlar</a:t>
            </a:r>
            <a:r>
              <a:rPr lang="en-GB" dirty="0"/>
              <a:t>.</a:t>
            </a:r>
          </a:p>
          <a:p>
            <a:endParaRPr lang="en-GB" dirty="0"/>
          </a:p>
          <a:p>
            <a:r>
              <a:rPr lang="en-GB" dirty="0" err="1"/>
              <a:t>Uc</a:t>
            </a:r>
            <a:r>
              <a:rPr lang="en-GB" dirty="0"/>
              <a:t> </a:t>
            </a:r>
            <a:r>
              <a:rPr lang="en-GB" dirty="0" err="1"/>
              <a:t>deger</a:t>
            </a:r>
            <a:r>
              <a:rPr lang="en-GB" dirty="0"/>
              <a:t> </a:t>
            </a:r>
            <a:r>
              <a:rPr lang="en-GB" dirty="0" err="1"/>
              <a:t>alabiliyor</a:t>
            </a:r>
            <a:endParaRPr lang="en-GB" dirty="0"/>
          </a:p>
          <a:p>
            <a:r>
              <a:rPr lang="en-GB" sz="1200" b="0" i="0" kern="1200" dirty="0" err="1">
                <a:solidFill>
                  <a:schemeClr val="tx1"/>
                </a:solidFill>
                <a:effectLst/>
                <a:latin typeface="+mn-lt"/>
                <a:ea typeface="+mn-ea"/>
                <a:cs typeface="+mn-cs"/>
              </a:rPr>
              <a:t>enum</a:t>
            </a:r>
            <a:r>
              <a:rPr lang="en-GB" sz="1200" b="0" i="0" kern="1200" dirty="0">
                <a:solidFill>
                  <a:schemeClr val="tx1"/>
                </a:solidFill>
                <a:effectLst/>
                <a:latin typeface="+mn-lt"/>
                <a:ea typeface="+mn-ea"/>
                <a:cs typeface="+mn-cs"/>
              </a:rPr>
              <a:t>('default', 'light-content', 'dark-content')</a:t>
            </a:r>
            <a:endParaRPr lang="en-BE" dirty="0"/>
          </a:p>
        </p:txBody>
      </p:sp>
      <p:sp>
        <p:nvSpPr>
          <p:cNvPr id="4" name="Slide Number Placeholder 3"/>
          <p:cNvSpPr>
            <a:spLocks noGrp="1"/>
          </p:cNvSpPr>
          <p:nvPr>
            <p:ph type="sldNum" sz="quarter" idx="5"/>
          </p:nvPr>
        </p:nvSpPr>
        <p:spPr/>
        <p:txBody>
          <a:bodyPr/>
          <a:lstStyle/>
          <a:p>
            <a:fld id="{43B1ABE4-31F0-364A-88A5-781D50CEDEAB}" type="slidenum">
              <a:rPr lang="en-BE" smtClean="0"/>
              <a:t>6</a:t>
            </a:fld>
            <a:endParaRPr lang="en-BE"/>
          </a:p>
        </p:txBody>
      </p:sp>
    </p:spTree>
    <p:extLst>
      <p:ext uri="{BB962C8B-B14F-4D97-AF65-F5344CB8AC3E}">
        <p14:creationId xmlns:p14="http://schemas.microsoft.com/office/powerpoint/2010/main" val="19542081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barStyle</a:t>
            </a:r>
            <a:endParaRPr lang="en-GB" dirty="0"/>
          </a:p>
          <a:p>
            <a:r>
              <a:rPr lang="en-GB" dirty="0"/>
              <a:t>Durum </a:t>
            </a:r>
            <a:r>
              <a:rPr lang="en-GB" dirty="0" err="1"/>
              <a:t>çubuğu</a:t>
            </a:r>
            <a:r>
              <a:rPr lang="en-GB" dirty="0"/>
              <a:t> </a:t>
            </a:r>
            <a:r>
              <a:rPr lang="en-GB" dirty="0" err="1"/>
              <a:t>metninin</a:t>
            </a:r>
            <a:r>
              <a:rPr lang="en-GB" dirty="0"/>
              <a:t> </a:t>
            </a:r>
            <a:r>
              <a:rPr lang="en-GB" dirty="0" err="1"/>
              <a:t>rengini</a:t>
            </a:r>
            <a:r>
              <a:rPr lang="en-GB" dirty="0"/>
              <a:t> </a:t>
            </a:r>
            <a:r>
              <a:rPr lang="en-GB" dirty="0" err="1"/>
              <a:t>ayarlar</a:t>
            </a:r>
            <a:r>
              <a:rPr lang="en-GB" dirty="0"/>
              <a:t>.</a:t>
            </a:r>
          </a:p>
          <a:p>
            <a:endParaRPr lang="en-GB" dirty="0"/>
          </a:p>
          <a:p>
            <a:r>
              <a:rPr lang="en-GB" dirty="0" err="1"/>
              <a:t>Uc</a:t>
            </a:r>
            <a:r>
              <a:rPr lang="en-GB" dirty="0"/>
              <a:t> </a:t>
            </a:r>
            <a:r>
              <a:rPr lang="en-GB" dirty="0" err="1"/>
              <a:t>deger</a:t>
            </a:r>
            <a:r>
              <a:rPr lang="en-GB" dirty="0"/>
              <a:t> </a:t>
            </a:r>
            <a:r>
              <a:rPr lang="en-GB" dirty="0" err="1"/>
              <a:t>alabiliyor</a:t>
            </a:r>
            <a:endParaRPr lang="en-GB" dirty="0"/>
          </a:p>
          <a:p>
            <a:r>
              <a:rPr lang="en-GB" sz="1200" b="0" i="0" kern="1200" dirty="0" err="1">
                <a:solidFill>
                  <a:schemeClr val="tx1"/>
                </a:solidFill>
                <a:effectLst/>
                <a:latin typeface="+mn-lt"/>
                <a:ea typeface="+mn-ea"/>
                <a:cs typeface="+mn-cs"/>
              </a:rPr>
              <a:t>enum</a:t>
            </a:r>
            <a:r>
              <a:rPr lang="en-GB" sz="1200" b="0" i="0" kern="1200" dirty="0">
                <a:solidFill>
                  <a:schemeClr val="tx1"/>
                </a:solidFill>
                <a:effectLst/>
                <a:latin typeface="+mn-lt"/>
                <a:ea typeface="+mn-ea"/>
                <a:cs typeface="+mn-cs"/>
              </a:rPr>
              <a:t>('default', 'light-content', 'dark-content')</a:t>
            </a:r>
            <a:endParaRPr lang="en-BE" dirty="0"/>
          </a:p>
        </p:txBody>
      </p:sp>
      <p:sp>
        <p:nvSpPr>
          <p:cNvPr id="4" name="Slide Number Placeholder 3"/>
          <p:cNvSpPr>
            <a:spLocks noGrp="1"/>
          </p:cNvSpPr>
          <p:nvPr>
            <p:ph type="sldNum" sz="quarter" idx="5"/>
          </p:nvPr>
        </p:nvSpPr>
        <p:spPr/>
        <p:txBody>
          <a:bodyPr/>
          <a:lstStyle/>
          <a:p>
            <a:fld id="{43B1ABE4-31F0-364A-88A5-781D50CEDEAB}" type="slidenum">
              <a:rPr lang="en-BE" smtClean="0"/>
              <a:t>7</a:t>
            </a:fld>
            <a:endParaRPr lang="en-BE"/>
          </a:p>
        </p:txBody>
      </p:sp>
    </p:spTree>
    <p:extLst>
      <p:ext uri="{BB962C8B-B14F-4D97-AF65-F5344CB8AC3E}">
        <p14:creationId xmlns:p14="http://schemas.microsoft.com/office/powerpoint/2010/main" val="33792266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barStyle</a:t>
            </a:r>
            <a:endParaRPr lang="en-GB" dirty="0"/>
          </a:p>
          <a:p>
            <a:r>
              <a:rPr lang="en-GB" dirty="0"/>
              <a:t>Durum </a:t>
            </a:r>
            <a:r>
              <a:rPr lang="en-GB" dirty="0" err="1"/>
              <a:t>çubuğu</a:t>
            </a:r>
            <a:r>
              <a:rPr lang="en-GB" dirty="0"/>
              <a:t> </a:t>
            </a:r>
            <a:r>
              <a:rPr lang="en-GB" dirty="0" err="1"/>
              <a:t>metninin</a:t>
            </a:r>
            <a:r>
              <a:rPr lang="en-GB" dirty="0"/>
              <a:t> </a:t>
            </a:r>
            <a:r>
              <a:rPr lang="en-GB" dirty="0" err="1"/>
              <a:t>rengini</a:t>
            </a:r>
            <a:r>
              <a:rPr lang="en-GB" dirty="0"/>
              <a:t> </a:t>
            </a:r>
            <a:r>
              <a:rPr lang="en-GB" dirty="0" err="1"/>
              <a:t>ayarlar</a:t>
            </a:r>
            <a:r>
              <a:rPr lang="en-GB" dirty="0"/>
              <a:t>.</a:t>
            </a:r>
          </a:p>
          <a:p>
            <a:endParaRPr lang="en-GB" dirty="0"/>
          </a:p>
          <a:p>
            <a:r>
              <a:rPr lang="en-GB" dirty="0" err="1"/>
              <a:t>Uc</a:t>
            </a:r>
            <a:r>
              <a:rPr lang="en-GB" dirty="0"/>
              <a:t> </a:t>
            </a:r>
            <a:r>
              <a:rPr lang="en-GB" dirty="0" err="1"/>
              <a:t>deger</a:t>
            </a:r>
            <a:r>
              <a:rPr lang="en-GB" dirty="0"/>
              <a:t> </a:t>
            </a:r>
            <a:r>
              <a:rPr lang="en-GB" dirty="0" err="1"/>
              <a:t>alabiliyor</a:t>
            </a:r>
            <a:endParaRPr lang="en-GB" dirty="0"/>
          </a:p>
          <a:p>
            <a:r>
              <a:rPr lang="en-GB" sz="1200" b="0" i="0" kern="1200" dirty="0" err="1">
                <a:solidFill>
                  <a:schemeClr val="tx1"/>
                </a:solidFill>
                <a:effectLst/>
                <a:latin typeface="+mn-lt"/>
                <a:ea typeface="+mn-ea"/>
                <a:cs typeface="+mn-cs"/>
              </a:rPr>
              <a:t>enum</a:t>
            </a:r>
            <a:r>
              <a:rPr lang="en-GB" sz="1200" b="0" i="0" kern="1200" dirty="0">
                <a:solidFill>
                  <a:schemeClr val="tx1"/>
                </a:solidFill>
                <a:effectLst/>
                <a:latin typeface="+mn-lt"/>
                <a:ea typeface="+mn-ea"/>
                <a:cs typeface="+mn-cs"/>
              </a:rPr>
              <a:t>('default', 'light-content', 'dark-content')</a:t>
            </a:r>
            <a:endParaRPr lang="en-BE" dirty="0"/>
          </a:p>
        </p:txBody>
      </p:sp>
      <p:sp>
        <p:nvSpPr>
          <p:cNvPr id="4" name="Slide Number Placeholder 3"/>
          <p:cNvSpPr>
            <a:spLocks noGrp="1"/>
          </p:cNvSpPr>
          <p:nvPr>
            <p:ph type="sldNum" sz="quarter" idx="5"/>
          </p:nvPr>
        </p:nvSpPr>
        <p:spPr/>
        <p:txBody>
          <a:bodyPr/>
          <a:lstStyle/>
          <a:p>
            <a:fld id="{43B1ABE4-31F0-364A-88A5-781D50CEDEAB}" type="slidenum">
              <a:rPr lang="en-BE" smtClean="0"/>
              <a:t>8</a:t>
            </a:fld>
            <a:endParaRPr lang="en-BE"/>
          </a:p>
        </p:txBody>
      </p:sp>
    </p:spTree>
    <p:extLst>
      <p:ext uri="{BB962C8B-B14F-4D97-AF65-F5344CB8AC3E}">
        <p14:creationId xmlns:p14="http://schemas.microsoft.com/office/powerpoint/2010/main" val="10329933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barStyle</a:t>
            </a:r>
            <a:endParaRPr lang="en-GB" dirty="0"/>
          </a:p>
          <a:p>
            <a:r>
              <a:rPr lang="en-GB" dirty="0"/>
              <a:t>Durum </a:t>
            </a:r>
            <a:r>
              <a:rPr lang="en-GB" dirty="0" err="1"/>
              <a:t>çubuğu</a:t>
            </a:r>
            <a:r>
              <a:rPr lang="en-GB" dirty="0"/>
              <a:t> </a:t>
            </a:r>
            <a:r>
              <a:rPr lang="en-GB" dirty="0" err="1"/>
              <a:t>metninin</a:t>
            </a:r>
            <a:r>
              <a:rPr lang="en-GB" dirty="0"/>
              <a:t> </a:t>
            </a:r>
            <a:r>
              <a:rPr lang="en-GB" dirty="0" err="1"/>
              <a:t>rengini</a:t>
            </a:r>
            <a:r>
              <a:rPr lang="en-GB" dirty="0"/>
              <a:t> </a:t>
            </a:r>
            <a:r>
              <a:rPr lang="en-GB" dirty="0" err="1"/>
              <a:t>ayarlar</a:t>
            </a:r>
            <a:r>
              <a:rPr lang="en-GB" dirty="0"/>
              <a:t>.</a:t>
            </a:r>
          </a:p>
          <a:p>
            <a:endParaRPr lang="en-GB" dirty="0"/>
          </a:p>
          <a:p>
            <a:r>
              <a:rPr lang="en-GB" dirty="0" err="1"/>
              <a:t>Uc</a:t>
            </a:r>
            <a:r>
              <a:rPr lang="en-GB" dirty="0"/>
              <a:t> </a:t>
            </a:r>
            <a:r>
              <a:rPr lang="en-GB" dirty="0" err="1"/>
              <a:t>deger</a:t>
            </a:r>
            <a:r>
              <a:rPr lang="en-GB" dirty="0"/>
              <a:t> </a:t>
            </a:r>
            <a:r>
              <a:rPr lang="en-GB" dirty="0" err="1"/>
              <a:t>alabiliyor</a:t>
            </a:r>
            <a:endParaRPr lang="en-GB" dirty="0"/>
          </a:p>
          <a:p>
            <a:r>
              <a:rPr lang="en-GB" sz="1200" b="0" i="0" kern="1200" dirty="0" err="1">
                <a:solidFill>
                  <a:schemeClr val="tx1"/>
                </a:solidFill>
                <a:effectLst/>
                <a:latin typeface="+mn-lt"/>
                <a:ea typeface="+mn-ea"/>
                <a:cs typeface="+mn-cs"/>
              </a:rPr>
              <a:t>enum</a:t>
            </a:r>
            <a:r>
              <a:rPr lang="en-GB" sz="1200" b="0" i="0" kern="1200" dirty="0">
                <a:solidFill>
                  <a:schemeClr val="tx1"/>
                </a:solidFill>
                <a:effectLst/>
                <a:latin typeface="+mn-lt"/>
                <a:ea typeface="+mn-ea"/>
                <a:cs typeface="+mn-cs"/>
              </a:rPr>
              <a:t>('default', 'light-content', 'dark-content')</a:t>
            </a:r>
            <a:endParaRPr lang="en-BE" dirty="0"/>
          </a:p>
        </p:txBody>
      </p:sp>
      <p:sp>
        <p:nvSpPr>
          <p:cNvPr id="4" name="Slide Number Placeholder 3"/>
          <p:cNvSpPr>
            <a:spLocks noGrp="1"/>
          </p:cNvSpPr>
          <p:nvPr>
            <p:ph type="sldNum" sz="quarter" idx="5"/>
          </p:nvPr>
        </p:nvSpPr>
        <p:spPr/>
        <p:txBody>
          <a:bodyPr/>
          <a:lstStyle/>
          <a:p>
            <a:fld id="{43B1ABE4-31F0-364A-88A5-781D50CEDEAB}" type="slidenum">
              <a:rPr lang="en-BE" smtClean="0"/>
              <a:t>9</a:t>
            </a:fld>
            <a:endParaRPr lang="en-BE"/>
          </a:p>
        </p:txBody>
      </p:sp>
    </p:spTree>
    <p:extLst>
      <p:ext uri="{BB962C8B-B14F-4D97-AF65-F5344CB8AC3E}">
        <p14:creationId xmlns:p14="http://schemas.microsoft.com/office/powerpoint/2010/main" val="41557855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barStyle</a:t>
            </a:r>
            <a:endParaRPr lang="en-GB" dirty="0"/>
          </a:p>
          <a:p>
            <a:r>
              <a:rPr lang="en-GB" dirty="0"/>
              <a:t>Durum </a:t>
            </a:r>
            <a:r>
              <a:rPr lang="en-GB" dirty="0" err="1"/>
              <a:t>çubuğu</a:t>
            </a:r>
            <a:r>
              <a:rPr lang="en-GB" dirty="0"/>
              <a:t> </a:t>
            </a:r>
            <a:r>
              <a:rPr lang="en-GB" dirty="0" err="1"/>
              <a:t>metninin</a:t>
            </a:r>
            <a:r>
              <a:rPr lang="en-GB" dirty="0"/>
              <a:t> </a:t>
            </a:r>
            <a:r>
              <a:rPr lang="en-GB" dirty="0" err="1"/>
              <a:t>rengini</a:t>
            </a:r>
            <a:r>
              <a:rPr lang="en-GB" dirty="0"/>
              <a:t> </a:t>
            </a:r>
            <a:r>
              <a:rPr lang="en-GB" dirty="0" err="1"/>
              <a:t>ayarlar</a:t>
            </a:r>
            <a:r>
              <a:rPr lang="en-GB" dirty="0"/>
              <a:t>.</a:t>
            </a:r>
          </a:p>
          <a:p>
            <a:endParaRPr lang="en-GB" dirty="0"/>
          </a:p>
          <a:p>
            <a:r>
              <a:rPr lang="en-GB" dirty="0" err="1"/>
              <a:t>Uc</a:t>
            </a:r>
            <a:r>
              <a:rPr lang="en-GB" dirty="0"/>
              <a:t> </a:t>
            </a:r>
            <a:r>
              <a:rPr lang="en-GB" dirty="0" err="1"/>
              <a:t>deger</a:t>
            </a:r>
            <a:r>
              <a:rPr lang="en-GB" dirty="0"/>
              <a:t> </a:t>
            </a:r>
            <a:r>
              <a:rPr lang="en-GB" dirty="0" err="1"/>
              <a:t>alabiliyor</a:t>
            </a:r>
            <a:endParaRPr lang="en-GB" dirty="0"/>
          </a:p>
          <a:p>
            <a:r>
              <a:rPr lang="en-GB" sz="1200" b="0" i="0" kern="1200" dirty="0" err="1">
                <a:solidFill>
                  <a:schemeClr val="tx1"/>
                </a:solidFill>
                <a:effectLst/>
                <a:latin typeface="+mn-lt"/>
                <a:ea typeface="+mn-ea"/>
                <a:cs typeface="+mn-cs"/>
              </a:rPr>
              <a:t>enum</a:t>
            </a:r>
            <a:r>
              <a:rPr lang="en-GB" sz="1200" b="0" i="0" kern="1200" dirty="0">
                <a:solidFill>
                  <a:schemeClr val="tx1"/>
                </a:solidFill>
                <a:effectLst/>
                <a:latin typeface="+mn-lt"/>
                <a:ea typeface="+mn-ea"/>
                <a:cs typeface="+mn-cs"/>
              </a:rPr>
              <a:t>('default', 'light-content', 'dark-content')</a:t>
            </a:r>
            <a:endParaRPr lang="en-BE" dirty="0"/>
          </a:p>
        </p:txBody>
      </p:sp>
      <p:sp>
        <p:nvSpPr>
          <p:cNvPr id="4" name="Slide Number Placeholder 3"/>
          <p:cNvSpPr>
            <a:spLocks noGrp="1"/>
          </p:cNvSpPr>
          <p:nvPr>
            <p:ph type="sldNum" sz="quarter" idx="5"/>
          </p:nvPr>
        </p:nvSpPr>
        <p:spPr/>
        <p:txBody>
          <a:bodyPr/>
          <a:lstStyle/>
          <a:p>
            <a:fld id="{43B1ABE4-31F0-364A-88A5-781D50CEDEAB}" type="slidenum">
              <a:rPr lang="en-BE" smtClean="0"/>
              <a:t>11</a:t>
            </a:fld>
            <a:endParaRPr lang="en-BE"/>
          </a:p>
        </p:txBody>
      </p:sp>
    </p:spTree>
    <p:extLst>
      <p:ext uri="{BB962C8B-B14F-4D97-AF65-F5344CB8AC3E}">
        <p14:creationId xmlns:p14="http://schemas.microsoft.com/office/powerpoint/2010/main" val="42860741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Switch</a:t>
            </a:r>
          </a:p>
          <a:p>
            <a:r>
              <a:rPr lang="en-GB" dirty="0"/>
              <a:t>Bir </a:t>
            </a:r>
            <a:r>
              <a:rPr lang="en-GB" dirty="0" err="1"/>
              <a:t>boolean</a:t>
            </a:r>
            <a:r>
              <a:rPr lang="en-GB" dirty="0"/>
              <a:t> </a:t>
            </a:r>
            <a:r>
              <a:rPr lang="en-GB" dirty="0" err="1"/>
              <a:t>girdisi</a:t>
            </a:r>
            <a:r>
              <a:rPr lang="en-GB" dirty="0"/>
              <a:t> </a:t>
            </a:r>
            <a:r>
              <a:rPr lang="en-GB" dirty="0" err="1"/>
              <a:t>oluşturur</a:t>
            </a:r>
            <a:r>
              <a:rPr lang="en-GB" dirty="0"/>
              <a:t>.</a:t>
            </a:r>
          </a:p>
          <a:p>
            <a:endParaRPr lang="en-GB" dirty="0"/>
          </a:p>
          <a:p>
            <a:r>
              <a:rPr lang="en-GB" dirty="0"/>
              <a:t>Bu, </a:t>
            </a:r>
            <a:r>
              <a:rPr lang="en-GB" dirty="0" err="1"/>
              <a:t>bileşenin</a:t>
            </a:r>
            <a:r>
              <a:rPr lang="en-GB" dirty="0"/>
              <a:t> </a:t>
            </a:r>
            <a:r>
              <a:rPr lang="en-GB" dirty="0" err="1"/>
              <a:t>kullanıcı</a:t>
            </a:r>
            <a:r>
              <a:rPr lang="en-GB" dirty="0"/>
              <a:t> </a:t>
            </a:r>
            <a:r>
              <a:rPr lang="en-GB" dirty="0" err="1"/>
              <a:t>eylemlerini</a:t>
            </a:r>
            <a:r>
              <a:rPr lang="en-GB" dirty="0"/>
              <a:t> </a:t>
            </a:r>
            <a:r>
              <a:rPr lang="en-GB" dirty="0" err="1"/>
              <a:t>yansıtması</a:t>
            </a:r>
            <a:r>
              <a:rPr lang="en-GB" dirty="0"/>
              <a:t> </a:t>
            </a:r>
            <a:r>
              <a:rPr lang="en-GB" dirty="0" err="1"/>
              <a:t>için</a:t>
            </a:r>
            <a:r>
              <a:rPr lang="en-GB" dirty="0"/>
              <a:t> value </a:t>
            </a:r>
            <a:r>
              <a:rPr lang="en-GB" dirty="0" err="1"/>
              <a:t>prop'unu</a:t>
            </a:r>
            <a:r>
              <a:rPr lang="en-GB" dirty="0"/>
              <a:t> </a:t>
            </a:r>
            <a:r>
              <a:rPr lang="en-GB" dirty="0" err="1"/>
              <a:t>güncelleyen</a:t>
            </a:r>
            <a:r>
              <a:rPr lang="en-GB" dirty="0"/>
              <a:t> </a:t>
            </a:r>
            <a:r>
              <a:rPr lang="en-GB" dirty="0" err="1"/>
              <a:t>bir</a:t>
            </a:r>
            <a:r>
              <a:rPr lang="en-GB" dirty="0"/>
              <a:t> </a:t>
            </a:r>
            <a:r>
              <a:rPr lang="en-GB" dirty="0" err="1"/>
              <a:t>onValueChange</a:t>
            </a:r>
            <a:r>
              <a:rPr lang="en-GB" dirty="0"/>
              <a:t> </a:t>
            </a:r>
            <a:r>
              <a:rPr lang="en-GB" dirty="0" err="1"/>
              <a:t>callback</a:t>
            </a:r>
            <a:r>
              <a:rPr lang="en-GB" dirty="0"/>
              <a:t> function </a:t>
            </a:r>
            <a:r>
              <a:rPr lang="en-GB" dirty="0" err="1"/>
              <a:t>i</a:t>
            </a:r>
            <a:r>
              <a:rPr lang="en-GB" dirty="0"/>
              <a:t> </a:t>
            </a:r>
            <a:r>
              <a:rPr lang="en-GB" dirty="0" err="1"/>
              <a:t>gerektiren</a:t>
            </a:r>
            <a:r>
              <a:rPr lang="en-GB" dirty="0"/>
              <a:t> </a:t>
            </a:r>
            <a:r>
              <a:rPr lang="en-GB" dirty="0" err="1"/>
              <a:t>kontrollü</a:t>
            </a:r>
            <a:r>
              <a:rPr lang="en-GB" dirty="0"/>
              <a:t> </a:t>
            </a:r>
            <a:r>
              <a:rPr lang="en-GB" dirty="0" err="1"/>
              <a:t>bir</a:t>
            </a:r>
            <a:r>
              <a:rPr lang="en-GB" dirty="0"/>
              <a:t> component </a:t>
            </a:r>
            <a:r>
              <a:rPr lang="en-GB" dirty="0" err="1"/>
              <a:t>tir</a:t>
            </a:r>
            <a:r>
              <a:rPr lang="en-GB" dirty="0"/>
              <a:t>. Value </a:t>
            </a:r>
            <a:r>
              <a:rPr lang="en-GB" dirty="0" err="1"/>
              <a:t>propu</a:t>
            </a:r>
            <a:r>
              <a:rPr lang="en-GB" dirty="0"/>
              <a:t> </a:t>
            </a:r>
            <a:r>
              <a:rPr lang="en-GB" dirty="0" err="1"/>
              <a:t>güncellenmezse</a:t>
            </a:r>
            <a:r>
              <a:rPr lang="en-GB" dirty="0"/>
              <a:t>, component </a:t>
            </a:r>
            <a:r>
              <a:rPr lang="en-GB" dirty="0" err="1"/>
              <a:t>herhangi</a:t>
            </a:r>
            <a:r>
              <a:rPr lang="en-GB" dirty="0"/>
              <a:t> </a:t>
            </a:r>
            <a:r>
              <a:rPr lang="en-GB" dirty="0" err="1"/>
              <a:t>bir</a:t>
            </a:r>
            <a:r>
              <a:rPr lang="en-GB" dirty="0"/>
              <a:t> </a:t>
            </a:r>
            <a:r>
              <a:rPr lang="en-GB" dirty="0" err="1"/>
              <a:t>kullanıcı</a:t>
            </a:r>
            <a:r>
              <a:rPr lang="en-GB" dirty="0"/>
              <a:t> </a:t>
            </a:r>
            <a:r>
              <a:rPr lang="en-GB" dirty="0" err="1"/>
              <a:t>eyleminin</a:t>
            </a:r>
            <a:r>
              <a:rPr lang="en-GB" dirty="0"/>
              <a:t> </a:t>
            </a:r>
            <a:r>
              <a:rPr lang="en-GB" dirty="0" err="1"/>
              <a:t>beklenen</a:t>
            </a:r>
            <a:r>
              <a:rPr lang="en-GB" dirty="0"/>
              <a:t> </a:t>
            </a:r>
            <a:r>
              <a:rPr lang="en-GB" dirty="0" err="1"/>
              <a:t>sonucu</a:t>
            </a:r>
            <a:r>
              <a:rPr lang="en-GB" dirty="0"/>
              <a:t> </a:t>
            </a:r>
            <a:r>
              <a:rPr lang="en-GB" dirty="0" err="1"/>
              <a:t>veren</a:t>
            </a:r>
            <a:r>
              <a:rPr lang="en-GB" dirty="0"/>
              <a:t> value </a:t>
            </a:r>
            <a:r>
              <a:rPr lang="en-GB" dirty="0" err="1"/>
              <a:t>propunu</a:t>
            </a:r>
            <a:r>
              <a:rPr lang="en-GB" dirty="0"/>
              <a:t> </a:t>
            </a:r>
            <a:r>
              <a:rPr lang="en-GB" dirty="0" err="1"/>
              <a:t>oluşturmaya</a:t>
            </a:r>
            <a:r>
              <a:rPr lang="en-GB" dirty="0"/>
              <a:t> </a:t>
            </a:r>
            <a:r>
              <a:rPr lang="en-GB" dirty="0" err="1"/>
              <a:t>devam</a:t>
            </a:r>
            <a:r>
              <a:rPr lang="en-GB" dirty="0"/>
              <a:t> </a:t>
            </a:r>
            <a:r>
              <a:rPr lang="en-GB" dirty="0" err="1"/>
              <a:t>edecektir</a:t>
            </a:r>
            <a:r>
              <a:rPr lang="en-GB" dirty="0"/>
              <a:t>. </a:t>
            </a:r>
            <a:r>
              <a:rPr lang="en-GB" dirty="0" err="1"/>
              <a:t>Yani</a:t>
            </a:r>
            <a:r>
              <a:rPr lang="en-GB" dirty="0"/>
              <a:t> </a:t>
            </a:r>
            <a:r>
              <a:rPr lang="en-GB" dirty="0" err="1"/>
              <a:t>burada</a:t>
            </a:r>
            <a:r>
              <a:rPr lang="en-GB" dirty="0"/>
              <a:t> value </a:t>
            </a:r>
            <a:r>
              <a:rPr lang="en-GB" dirty="0" err="1"/>
              <a:t>propunun</a:t>
            </a:r>
            <a:r>
              <a:rPr lang="en-GB" dirty="0"/>
              <a:t> </a:t>
            </a:r>
            <a:r>
              <a:rPr lang="en-GB" dirty="0" err="1"/>
              <a:t>guncellenmesi</a:t>
            </a:r>
            <a:r>
              <a:rPr lang="en-GB" dirty="0"/>
              <a:t> </a:t>
            </a:r>
            <a:r>
              <a:rPr lang="en-GB" dirty="0" err="1"/>
              <a:t>onemli</a:t>
            </a:r>
            <a:r>
              <a:rPr lang="en-GB" dirty="0"/>
              <a:t>.</a:t>
            </a:r>
            <a:endParaRPr lang="en-BE" dirty="0"/>
          </a:p>
        </p:txBody>
      </p:sp>
      <p:sp>
        <p:nvSpPr>
          <p:cNvPr id="4" name="Slide Number Placeholder 3"/>
          <p:cNvSpPr>
            <a:spLocks noGrp="1"/>
          </p:cNvSpPr>
          <p:nvPr>
            <p:ph type="sldNum" sz="quarter" idx="5"/>
          </p:nvPr>
        </p:nvSpPr>
        <p:spPr/>
        <p:txBody>
          <a:bodyPr/>
          <a:lstStyle/>
          <a:p>
            <a:fld id="{43B1ABE4-31F0-364A-88A5-781D50CEDEAB}" type="slidenum">
              <a:rPr lang="en-BE" smtClean="0"/>
              <a:t>14</a:t>
            </a:fld>
            <a:endParaRPr lang="en-BE"/>
          </a:p>
        </p:txBody>
      </p:sp>
    </p:spTree>
    <p:extLst>
      <p:ext uri="{BB962C8B-B14F-4D97-AF65-F5344CB8AC3E}">
        <p14:creationId xmlns:p14="http://schemas.microsoft.com/office/powerpoint/2010/main" val="13360237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1" i="0" kern="1200" dirty="0">
                <a:solidFill>
                  <a:schemeClr val="tx1"/>
                </a:solidFill>
                <a:effectLst/>
                <a:latin typeface="+mn-lt"/>
                <a:ea typeface="+mn-ea"/>
                <a:cs typeface="+mn-cs"/>
              </a:rPr>
              <a:t>Deprecated.</a:t>
            </a:r>
            <a:r>
              <a:rPr lang="en-GB" sz="1200" b="0" i="0" kern="1200" dirty="0">
                <a:solidFill>
                  <a:schemeClr val="tx1"/>
                </a:solidFill>
                <a:effectLst/>
                <a:latin typeface="+mn-lt"/>
                <a:ea typeface="+mn-ea"/>
                <a:cs typeface="+mn-cs"/>
              </a:rPr>
              <a:t> Use </a:t>
            </a:r>
            <a:r>
              <a:rPr lang="en-GB" sz="1200" b="0" i="0" u="none" strike="noStrike" kern="1200" dirty="0">
                <a:solidFill>
                  <a:schemeClr val="tx1"/>
                </a:solidFill>
                <a:effectLst/>
                <a:latin typeface="+mn-lt"/>
                <a:ea typeface="+mn-ea"/>
                <a:cs typeface="+mn-cs"/>
                <a:hlinkClick r:id="rId3"/>
              </a:rPr>
              <a:t>@react-native-community/slider</a:t>
            </a:r>
            <a:r>
              <a:rPr lang="en-GB" sz="1200" b="0" i="0" kern="1200" dirty="0">
                <a:solidFill>
                  <a:schemeClr val="tx1"/>
                </a:solidFill>
                <a:effectLst/>
                <a:latin typeface="+mn-lt"/>
                <a:ea typeface="+mn-ea"/>
                <a:cs typeface="+mn-cs"/>
              </a:rPr>
              <a:t> instead.</a:t>
            </a:r>
            <a:endParaRPr lang="en-BE" dirty="0"/>
          </a:p>
        </p:txBody>
      </p:sp>
      <p:sp>
        <p:nvSpPr>
          <p:cNvPr id="4" name="Slide Number Placeholder 3"/>
          <p:cNvSpPr>
            <a:spLocks noGrp="1"/>
          </p:cNvSpPr>
          <p:nvPr>
            <p:ph type="sldNum" sz="quarter" idx="5"/>
          </p:nvPr>
        </p:nvSpPr>
        <p:spPr/>
        <p:txBody>
          <a:bodyPr/>
          <a:lstStyle/>
          <a:p>
            <a:fld id="{43B1ABE4-31F0-364A-88A5-781D50CEDEAB}" type="slidenum">
              <a:rPr lang="en-BE" smtClean="0"/>
              <a:t>16</a:t>
            </a:fld>
            <a:endParaRPr lang="en-BE"/>
          </a:p>
        </p:txBody>
      </p:sp>
    </p:spTree>
    <p:extLst>
      <p:ext uri="{BB962C8B-B14F-4D97-AF65-F5344CB8AC3E}">
        <p14:creationId xmlns:p14="http://schemas.microsoft.com/office/powerpoint/2010/main" val="170969527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 y="0"/>
            <a:ext cx="18283238" cy="10284321"/>
          </a:xfrm>
          <a:prstGeom prst="rect">
            <a:avLst/>
          </a:prstGeom>
        </p:spPr>
      </p:pic>
      <p:sp>
        <p:nvSpPr>
          <p:cNvPr id="2" name="Title 1"/>
          <p:cNvSpPr>
            <a:spLocks noGrp="1"/>
          </p:cNvSpPr>
          <p:nvPr>
            <p:ph type="ctrTitle"/>
          </p:nvPr>
        </p:nvSpPr>
        <p:spPr>
          <a:xfrm>
            <a:off x="5943599" y="2946401"/>
            <a:ext cx="10796589" cy="3632196"/>
          </a:xfrm>
        </p:spPr>
        <p:txBody>
          <a:bodyPr anchor="b">
            <a:normAutofit/>
          </a:bodyPr>
          <a:lstStyle>
            <a:lvl1pPr algn="r">
              <a:defRPr sz="7200">
                <a:effectLst/>
              </a:defRPr>
            </a:lvl1pPr>
          </a:lstStyle>
          <a:p>
            <a:r>
              <a:rPr lang="en-GB"/>
              <a:t>Click to edit Master title style</a:t>
            </a:r>
            <a:endParaRPr lang="en-US" dirty="0"/>
          </a:p>
        </p:txBody>
      </p:sp>
      <p:sp>
        <p:nvSpPr>
          <p:cNvPr id="3" name="Subtitle 2"/>
          <p:cNvSpPr>
            <a:spLocks noGrp="1"/>
          </p:cNvSpPr>
          <p:nvPr>
            <p:ph type="subTitle" idx="1"/>
          </p:nvPr>
        </p:nvSpPr>
        <p:spPr>
          <a:xfrm>
            <a:off x="5943599" y="6578599"/>
            <a:ext cx="10796589" cy="2108201"/>
          </a:xfrm>
        </p:spPr>
        <p:txBody>
          <a:bodyPr anchor="t">
            <a:normAutofit/>
          </a:bodyPr>
          <a:lstStyle>
            <a:lvl1pPr marL="0" indent="0" algn="r">
              <a:buNone/>
              <a:defRPr sz="2700" cap="all">
                <a:solidFill>
                  <a:schemeClr val="tx1"/>
                </a:solidFill>
              </a:defRPr>
            </a:lvl1pPr>
            <a:lvl2pPr marL="685800" indent="0" algn="ctr">
              <a:buNone/>
              <a:defRPr>
                <a:solidFill>
                  <a:schemeClr val="tx1">
                    <a:tint val="75000"/>
                  </a:schemeClr>
                </a:solidFill>
              </a:defRPr>
            </a:lvl2pPr>
            <a:lvl3pPr marL="1371600" indent="0" algn="ctr">
              <a:buNone/>
              <a:defRPr>
                <a:solidFill>
                  <a:schemeClr val="tx1">
                    <a:tint val="75000"/>
                  </a:schemeClr>
                </a:solidFill>
              </a:defRPr>
            </a:lvl3pPr>
            <a:lvl4pPr marL="2057400" indent="0" algn="ctr">
              <a:buNone/>
              <a:defRPr>
                <a:solidFill>
                  <a:schemeClr val="tx1">
                    <a:tint val="75000"/>
                  </a:schemeClr>
                </a:solidFill>
              </a:defRPr>
            </a:lvl4pPr>
            <a:lvl5pPr marL="2743200" indent="0" algn="ctr">
              <a:buNone/>
              <a:defRPr>
                <a:solidFill>
                  <a:schemeClr val="tx1">
                    <a:tint val="75000"/>
                  </a:schemeClr>
                </a:solidFill>
              </a:defRPr>
            </a:lvl5pPr>
            <a:lvl6pPr marL="3429000" indent="0" algn="ctr">
              <a:buNone/>
              <a:defRPr>
                <a:solidFill>
                  <a:schemeClr val="tx1">
                    <a:tint val="75000"/>
                  </a:schemeClr>
                </a:solidFill>
              </a:defRPr>
            </a:lvl6pPr>
            <a:lvl7pPr marL="4114800" indent="0" algn="ctr">
              <a:buNone/>
              <a:defRPr>
                <a:solidFill>
                  <a:schemeClr val="tx1">
                    <a:tint val="75000"/>
                  </a:schemeClr>
                </a:solidFill>
              </a:defRPr>
            </a:lvl7pPr>
            <a:lvl8pPr marL="4800600" indent="0" algn="ctr">
              <a:buNone/>
              <a:defRPr>
                <a:solidFill>
                  <a:schemeClr val="tx1">
                    <a:tint val="75000"/>
                  </a:schemeClr>
                </a:solidFill>
              </a:defRPr>
            </a:lvl8pPr>
            <a:lvl9pPr marL="5486400" indent="0" algn="ctr">
              <a:buNone/>
              <a:defRPr>
                <a:solidFill>
                  <a:schemeClr val="tx1">
                    <a:tint val="75000"/>
                  </a:schemeClr>
                </a:solidFill>
              </a:defRPr>
            </a:lvl9pPr>
          </a:lstStyle>
          <a:p>
            <a:r>
              <a:rPr lang="en-GB"/>
              <a:t>Click to edit Master subtitle style</a:t>
            </a:r>
            <a:endParaRPr lang="en-US" dirty="0"/>
          </a:p>
        </p:txBody>
      </p:sp>
      <p:sp>
        <p:nvSpPr>
          <p:cNvPr id="4" name="Date Placeholder 3"/>
          <p:cNvSpPr>
            <a:spLocks noGrp="1"/>
          </p:cNvSpPr>
          <p:nvPr>
            <p:ph type="dt" sz="half" idx="10"/>
          </p:nvPr>
        </p:nvSpPr>
        <p:spPr>
          <a:xfrm>
            <a:off x="13398837" y="8805863"/>
            <a:ext cx="2400300" cy="566738"/>
          </a:xfrm>
        </p:spPr>
        <p:txBody>
          <a:bodyPr/>
          <a:lstStyle/>
          <a:p>
            <a:fld id="{1D8BD707-D9CF-40AE-B4C6-C98DA3205C09}" type="datetimeFigureOut">
              <a:rPr lang="en-US" smtClean="0"/>
              <a:pPr/>
              <a:t>12/5/20</a:t>
            </a:fld>
            <a:endParaRPr lang="en-US"/>
          </a:p>
        </p:txBody>
      </p:sp>
      <p:sp>
        <p:nvSpPr>
          <p:cNvPr id="5" name="Footer Placeholder 4"/>
          <p:cNvSpPr>
            <a:spLocks noGrp="1"/>
          </p:cNvSpPr>
          <p:nvPr>
            <p:ph type="ftr" sz="quarter" idx="11"/>
          </p:nvPr>
        </p:nvSpPr>
        <p:spPr>
          <a:xfrm>
            <a:off x="5943599" y="8805863"/>
            <a:ext cx="7340937" cy="566738"/>
          </a:xfrm>
        </p:spPr>
        <p:txBody>
          <a:bodyPr/>
          <a:lstStyle/>
          <a:p>
            <a:endParaRPr lang="en-US"/>
          </a:p>
        </p:txBody>
      </p:sp>
      <p:sp>
        <p:nvSpPr>
          <p:cNvPr id="6" name="Slide Number Placeholder 5"/>
          <p:cNvSpPr>
            <a:spLocks noGrp="1"/>
          </p:cNvSpPr>
          <p:nvPr>
            <p:ph type="sldNum" sz="quarter" idx="12"/>
          </p:nvPr>
        </p:nvSpPr>
        <p:spPr>
          <a:xfrm>
            <a:off x="15913438" y="8805863"/>
            <a:ext cx="826751" cy="566738"/>
          </a:xfrm>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777595531"/>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 y="0"/>
            <a:ext cx="18283238" cy="10284321"/>
          </a:xfrm>
          <a:prstGeom prst="rect">
            <a:avLst/>
          </a:prstGeom>
        </p:spPr>
      </p:pic>
      <p:sp>
        <p:nvSpPr>
          <p:cNvPr id="2" name="Title 1"/>
          <p:cNvSpPr>
            <a:spLocks noGrp="1"/>
          </p:cNvSpPr>
          <p:nvPr>
            <p:ph type="title"/>
          </p:nvPr>
        </p:nvSpPr>
        <p:spPr>
          <a:xfrm>
            <a:off x="1028701" y="7099298"/>
            <a:ext cx="15197141" cy="850107"/>
          </a:xfrm>
        </p:spPr>
        <p:txBody>
          <a:bodyPr anchor="b">
            <a:normAutofit/>
          </a:bodyPr>
          <a:lstStyle>
            <a:lvl1pPr algn="l">
              <a:defRPr sz="3600" b="0"/>
            </a:lvl1pPr>
          </a:lstStyle>
          <a:p>
            <a:r>
              <a:rPr lang="en-GB"/>
              <a:t>Click to edit Master title style</a:t>
            </a:r>
            <a:endParaRPr lang="en-US" dirty="0"/>
          </a:p>
        </p:txBody>
      </p:sp>
      <p:sp>
        <p:nvSpPr>
          <p:cNvPr id="3" name="Picture Placeholder 2"/>
          <p:cNvSpPr>
            <a:spLocks noGrp="1" noChangeAspect="1"/>
          </p:cNvSpPr>
          <p:nvPr>
            <p:ph type="pic" idx="1"/>
          </p:nvPr>
        </p:nvSpPr>
        <p:spPr>
          <a:xfrm>
            <a:off x="2057401" y="1398168"/>
            <a:ext cx="13139741" cy="4747464"/>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2400"/>
            </a:lvl1pPr>
            <a:lvl2pPr marL="685800" indent="0">
              <a:buNone/>
              <a:defRPr sz="2400"/>
            </a:lvl2pPr>
            <a:lvl3pPr marL="1371600" indent="0">
              <a:buNone/>
              <a:defRPr sz="2400"/>
            </a:lvl3pPr>
            <a:lvl4pPr marL="2057400" indent="0">
              <a:buNone/>
              <a:defRPr sz="2400"/>
            </a:lvl4pPr>
            <a:lvl5pPr marL="2743200" indent="0">
              <a:buNone/>
              <a:defRPr sz="2400"/>
            </a:lvl5pPr>
            <a:lvl6pPr marL="3429000" indent="0">
              <a:buNone/>
              <a:defRPr sz="2400"/>
            </a:lvl6pPr>
            <a:lvl7pPr marL="4114800" indent="0">
              <a:buNone/>
              <a:defRPr sz="2400"/>
            </a:lvl7pPr>
            <a:lvl8pPr marL="4800600" indent="0">
              <a:buNone/>
              <a:defRPr sz="2400"/>
            </a:lvl8pPr>
            <a:lvl9pPr marL="5486400" indent="0">
              <a:buNone/>
              <a:defRPr sz="2400"/>
            </a:lvl9pPr>
          </a:lstStyle>
          <a:p>
            <a:r>
              <a:rPr lang="en-GB"/>
              <a:t>Click icon to add picture</a:t>
            </a:r>
            <a:endParaRPr lang="en-US" dirty="0"/>
          </a:p>
        </p:txBody>
      </p:sp>
      <p:sp>
        <p:nvSpPr>
          <p:cNvPr id="4" name="Text Placeholder 3"/>
          <p:cNvSpPr>
            <a:spLocks noGrp="1"/>
          </p:cNvSpPr>
          <p:nvPr>
            <p:ph type="body" sz="half" idx="2"/>
          </p:nvPr>
        </p:nvSpPr>
        <p:spPr>
          <a:xfrm>
            <a:off x="1028701" y="7949405"/>
            <a:ext cx="15197141" cy="740568"/>
          </a:xfrm>
        </p:spPr>
        <p:txBody>
          <a:bodyPr anchor="t">
            <a:normAutofit/>
          </a:bodyPr>
          <a:lstStyle>
            <a:lvl1pPr marL="0" indent="0">
              <a:buNone/>
              <a:defRPr sz="21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GB"/>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12/5/20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9066515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 y="0"/>
            <a:ext cx="18283238" cy="10284321"/>
          </a:xfrm>
          <a:prstGeom prst="rect">
            <a:avLst/>
          </a:prstGeom>
        </p:spPr>
      </p:pic>
      <p:sp>
        <p:nvSpPr>
          <p:cNvPr id="2" name="Title 1"/>
          <p:cNvSpPr>
            <a:spLocks noGrp="1"/>
          </p:cNvSpPr>
          <p:nvPr>
            <p:ph type="title"/>
          </p:nvPr>
        </p:nvSpPr>
        <p:spPr>
          <a:xfrm>
            <a:off x="1028702" y="914402"/>
            <a:ext cx="15197141" cy="4686299"/>
          </a:xfrm>
        </p:spPr>
        <p:txBody>
          <a:bodyPr anchor="ctr">
            <a:normAutofit/>
          </a:bodyPr>
          <a:lstStyle>
            <a:lvl1pPr algn="l">
              <a:defRPr sz="4800" b="0" cap="none"/>
            </a:lvl1pPr>
          </a:lstStyle>
          <a:p>
            <a:r>
              <a:rPr lang="en-GB"/>
              <a:t>Click to edit Master title style</a:t>
            </a:r>
            <a:endParaRPr lang="en-US" dirty="0"/>
          </a:p>
        </p:txBody>
      </p:sp>
      <p:sp>
        <p:nvSpPr>
          <p:cNvPr id="3" name="Text Placeholder 2"/>
          <p:cNvSpPr>
            <a:spLocks noGrp="1"/>
          </p:cNvSpPr>
          <p:nvPr>
            <p:ph type="body" idx="1"/>
          </p:nvPr>
        </p:nvSpPr>
        <p:spPr>
          <a:xfrm>
            <a:off x="1028700" y="6515100"/>
            <a:ext cx="15197142" cy="2171700"/>
          </a:xfrm>
        </p:spPr>
        <p:txBody>
          <a:bodyPr anchor="ctr">
            <a:normAutofit/>
          </a:bodyPr>
          <a:lstStyle>
            <a:lvl1pPr marL="0" indent="0" algn="l">
              <a:buNone/>
              <a:defRPr sz="3000">
                <a:solidFill>
                  <a:schemeClr val="tx1"/>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12/5/20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5309938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 y="0"/>
            <a:ext cx="18283238" cy="10284321"/>
          </a:xfrm>
          <a:prstGeom prst="rect">
            <a:avLst/>
          </a:prstGeom>
        </p:spPr>
      </p:pic>
      <p:sp>
        <p:nvSpPr>
          <p:cNvPr id="15" name="TextBox 14"/>
          <p:cNvSpPr txBox="1"/>
          <p:nvPr/>
        </p:nvSpPr>
        <p:spPr>
          <a:xfrm>
            <a:off x="15356801" y="4114800"/>
            <a:ext cx="914400" cy="877164"/>
          </a:xfrm>
          <a:prstGeom prst="rect">
            <a:avLst/>
          </a:prstGeom>
        </p:spPr>
        <p:txBody>
          <a:bodyPr vert="horz" lIns="137160" tIns="68580" rIns="137160" bIns="6858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12000" dirty="0">
                <a:solidFill>
                  <a:schemeClr val="tx1"/>
                </a:solidFill>
                <a:effectLst/>
              </a:rPr>
              <a:t>”</a:t>
            </a:r>
          </a:p>
        </p:txBody>
      </p:sp>
      <p:sp>
        <p:nvSpPr>
          <p:cNvPr id="11" name="TextBox 10"/>
          <p:cNvSpPr txBox="1"/>
          <p:nvPr/>
        </p:nvSpPr>
        <p:spPr>
          <a:xfrm>
            <a:off x="732413" y="1235006"/>
            <a:ext cx="914400" cy="877164"/>
          </a:xfrm>
          <a:prstGeom prst="rect">
            <a:avLst/>
          </a:prstGeom>
        </p:spPr>
        <p:txBody>
          <a:bodyPr vert="horz" lIns="137160" tIns="68580" rIns="137160" bIns="6858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12000" dirty="0">
                <a:solidFill>
                  <a:schemeClr val="tx1"/>
                </a:solidFill>
                <a:effectLst/>
              </a:rPr>
              <a:t>“</a:t>
            </a:r>
          </a:p>
        </p:txBody>
      </p:sp>
      <p:sp>
        <p:nvSpPr>
          <p:cNvPr id="2" name="Title 1"/>
          <p:cNvSpPr>
            <a:spLocks noGrp="1"/>
          </p:cNvSpPr>
          <p:nvPr>
            <p:ph type="title"/>
          </p:nvPr>
        </p:nvSpPr>
        <p:spPr>
          <a:xfrm>
            <a:off x="1488401" y="914402"/>
            <a:ext cx="14325599" cy="4114799"/>
          </a:xfrm>
        </p:spPr>
        <p:txBody>
          <a:bodyPr anchor="ctr">
            <a:normAutofit/>
          </a:bodyPr>
          <a:lstStyle>
            <a:lvl1pPr algn="l">
              <a:defRPr sz="4800" b="0" cap="none">
                <a:solidFill>
                  <a:schemeClr val="tx1"/>
                </a:solidFill>
              </a:defRPr>
            </a:lvl1pPr>
          </a:lstStyle>
          <a:p>
            <a:r>
              <a:rPr lang="en-GB"/>
              <a:t>Click to edit Master title style</a:t>
            </a:r>
            <a:endParaRPr lang="en-US" dirty="0"/>
          </a:p>
        </p:txBody>
      </p:sp>
      <p:sp>
        <p:nvSpPr>
          <p:cNvPr id="10" name="Text Placeholder 9"/>
          <p:cNvSpPr>
            <a:spLocks noGrp="1"/>
          </p:cNvSpPr>
          <p:nvPr>
            <p:ph type="body" sz="quarter" idx="13"/>
          </p:nvPr>
        </p:nvSpPr>
        <p:spPr>
          <a:xfrm>
            <a:off x="1646813" y="5029200"/>
            <a:ext cx="14008776" cy="571500"/>
          </a:xfrm>
        </p:spPr>
        <p:txBody>
          <a:bodyPr anchor="ctr"/>
          <a:lstStyle>
            <a:lvl1pPr marL="0" indent="0">
              <a:buFontTx/>
              <a:buNone/>
              <a:defRPr/>
            </a:lvl1pPr>
            <a:lvl2pPr marL="685800" indent="0">
              <a:buFontTx/>
              <a:buNone/>
              <a:defRPr/>
            </a:lvl2pPr>
            <a:lvl3pPr marL="1371600" indent="0">
              <a:buFontTx/>
              <a:buNone/>
              <a:defRPr/>
            </a:lvl3pPr>
            <a:lvl4pPr marL="2057400" indent="0">
              <a:buFontTx/>
              <a:buNone/>
              <a:defRPr/>
            </a:lvl4pPr>
            <a:lvl5pPr marL="2743200" indent="0">
              <a:buFontTx/>
              <a:buNone/>
              <a:defRPr/>
            </a:lvl5pPr>
          </a:lstStyle>
          <a:p>
            <a:pPr lvl="0"/>
            <a:r>
              <a:rPr lang="en-GB"/>
              <a:t>Click to edit Master text styles</a:t>
            </a:r>
          </a:p>
        </p:txBody>
      </p:sp>
      <p:sp>
        <p:nvSpPr>
          <p:cNvPr id="3" name="Text Placeholder 2"/>
          <p:cNvSpPr>
            <a:spLocks noGrp="1"/>
          </p:cNvSpPr>
          <p:nvPr>
            <p:ph type="body" idx="1"/>
          </p:nvPr>
        </p:nvSpPr>
        <p:spPr>
          <a:xfrm>
            <a:off x="1031198" y="6515100"/>
            <a:ext cx="15228551" cy="2171700"/>
          </a:xfrm>
        </p:spPr>
        <p:txBody>
          <a:bodyPr anchor="ctr">
            <a:normAutofit/>
          </a:bodyPr>
          <a:lstStyle>
            <a:lvl1pPr marL="0" indent="0" algn="l">
              <a:buNone/>
              <a:defRPr sz="3000">
                <a:solidFill>
                  <a:schemeClr val="tx1"/>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12/5/20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90218340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 y="0"/>
            <a:ext cx="18283238" cy="10284321"/>
          </a:xfrm>
          <a:prstGeom prst="rect">
            <a:avLst/>
          </a:prstGeom>
        </p:spPr>
      </p:pic>
      <p:sp>
        <p:nvSpPr>
          <p:cNvPr id="2" name="Title 1"/>
          <p:cNvSpPr>
            <a:spLocks noGrp="1"/>
          </p:cNvSpPr>
          <p:nvPr>
            <p:ph type="title"/>
          </p:nvPr>
        </p:nvSpPr>
        <p:spPr>
          <a:xfrm>
            <a:off x="1028704" y="4962872"/>
            <a:ext cx="15197138" cy="2203200"/>
          </a:xfrm>
        </p:spPr>
        <p:txBody>
          <a:bodyPr anchor="b">
            <a:normAutofit/>
          </a:bodyPr>
          <a:lstStyle>
            <a:lvl1pPr algn="l">
              <a:defRPr sz="4800" b="0" cap="none"/>
            </a:lvl1pPr>
          </a:lstStyle>
          <a:p>
            <a:r>
              <a:rPr lang="en-GB"/>
              <a:t>Click to edit Master title style</a:t>
            </a:r>
            <a:endParaRPr lang="en-US" dirty="0"/>
          </a:p>
        </p:txBody>
      </p:sp>
      <p:sp>
        <p:nvSpPr>
          <p:cNvPr id="3" name="Text Placeholder 2"/>
          <p:cNvSpPr>
            <a:spLocks noGrp="1"/>
          </p:cNvSpPr>
          <p:nvPr>
            <p:ph type="body" idx="1"/>
          </p:nvPr>
        </p:nvSpPr>
        <p:spPr>
          <a:xfrm>
            <a:off x="1028702" y="7166072"/>
            <a:ext cx="15197139" cy="1290600"/>
          </a:xfrm>
        </p:spPr>
        <p:txBody>
          <a:bodyPr anchor="t">
            <a:normAutofit/>
          </a:bodyPr>
          <a:lstStyle>
            <a:lvl1pPr marL="0" indent="0" algn="l">
              <a:buNone/>
              <a:defRPr sz="3000">
                <a:solidFill>
                  <a:schemeClr val="tx1"/>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12/5/20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49866936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 y="0"/>
            <a:ext cx="18283238" cy="10284321"/>
          </a:xfrm>
          <a:prstGeom prst="rect">
            <a:avLst/>
          </a:prstGeom>
        </p:spPr>
      </p:pic>
      <p:sp>
        <p:nvSpPr>
          <p:cNvPr id="13" name="TextBox 12"/>
          <p:cNvSpPr txBox="1"/>
          <p:nvPr/>
        </p:nvSpPr>
        <p:spPr>
          <a:xfrm>
            <a:off x="15356801" y="4114800"/>
            <a:ext cx="914400" cy="877164"/>
          </a:xfrm>
          <a:prstGeom prst="rect">
            <a:avLst/>
          </a:prstGeom>
        </p:spPr>
        <p:txBody>
          <a:bodyPr vert="horz" lIns="137160" tIns="68580" rIns="137160" bIns="6858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12000" dirty="0">
                <a:solidFill>
                  <a:schemeClr val="tx1"/>
                </a:solidFill>
                <a:effectLst/>
              </a:rPr>
              <a:t>”</a:t>
            </a:r>
          </a:p>
        </p:txBody>
      </p:sp>
      <p:sp>
        <p:nvSpPr>
          <p:cNvPr id="14" name="TextBox 13"/>
          <p:cNvSpPr txBox="1"/>
          <p:nvPr/>
        </p:nvSpPr>
        <p:spPr>
          <a:xfrm>
            <a:off x="732413" y="1235006"/>
            <a:ext cx="914400" cy="877164"/>
          </a:xfrm>
          <a:prstGeom prst="rect">
            <a:avLst/>
          </a:prstGeom>
        </p:spPr>
        <p:txBody>
          <a:bodyPr vert="horz" lIns="137160" tIns="68580" rIns="137160" bIns="6858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12000" dirty="0">
                <a:solidFill>
                  <a:schemeClr val="tx1"/>
                </a:solidFill>
                <a:effectLst/>
              </a:rPr>
              <a:t>“</a:t>
            </a:r>
          </a:p>
        </p:txBody>
      </p:sp>
      <p:sp>
        <p:nvSpPr>
          <p:cNvPr id="16" name="Title 1"/>
          <p:cNvSpPr>
            <a:spLocks noGrp="1"/>
          </p:cNvSpPr>
          <p:nvPr>
            <p:ph type="title"/>
          </p:nvPr>
        </p:nvSpPr>
        <p:spPr>
          <a:xfrm>
            <a:off x="1488401" y="914402"/>
            <a:ext cx="14325599" cy="4114799"/>
          </a:xfrm>
        </p:spPr>
        <p:txBody>
          <a:bodyPr anchor="ctr">
            <a:normAutofit/>
          </a:bodyPr>
          <a:lstStyle>
            <a:lvl1pPr algn="l">
              <a:defRPr sz="4800" b="0" cap="none">
                <a:solidFill>
                  <a:schemeClr val="tx1"/>
                </a:solidFill>
              </a:defRPr>
            </a:lvl1pPr>
          </a:lstStyle>
          <a:p>
            <a:r>
              <a:rPr lang="en-GB"/>
              <a:t>Click to edit Master title style</a:t>
            </a:r>
            <a:endParaRPr lang="en-US" dirty="0"/>
          </a:p>
        </p:txBody>
      </p:sp>
      <p:sp>
        <p:nvSpPr>
          <p:cNvPr id="10" name="Text Placeholder 9"/>
          <p:cNvSpPr>
            <a:spLocks noGrp="1"/>
          </p:cNvSpPr>
          <p:nvPr>
            <p:ph type="body" sz="quarter" idx="13"/>
          </p:nvPr>
        </p:nvSpPr>
        <p:spPr>
          <a:xfrm>
            <a:off x="1028700" y="5829300"/>
            <a:ext cx="15203154" cy="1333500"/>
          </a:xfrm>
        </p:spPr>
        <p:txBody>
          <a:bodyPr vert="horz" lIns="91440" tIns="45720" rIns="91440" bIns="45720" rtlCol="0" anchor="b">
            <a:normAutofit/>
          </a:bodyPr>
          <a:lstStyle>
            <a:lvl1pPr>
              <a:buNone/>
              <a:defRPr lang="en-US" sz="3600" b="0" cap="none" dirty="0">
                <a:ln w="3175" cmpd="sng">
                  <a:noFill/>
                </a:ln>
                <a:solidFill>
                  <a:schemeClr val="tx1"/>
                </a:solidFill>
                <a:effectLst/>
              </a:defRPr>
            </a:lvl1pPr>
          </a:lstStyle>
          <a:p>
            <a:pPr marL="0" lvl="0">
              <a:spcBef>
                <a:spcPct val="0"/>
              </a:spcBef>
              <a:buNone/>
            </a:pPr>
            <a:r>
              <a:rPr lang="en-GB"/>
              <a:t>Click to edit Master text styles</a:t>
            </a:r>
          </a:p>
        </p:txBody>
      </p:sp>
      <p:sp>
        <p:nvSpPr>
          <p:cNvPr id="3" name="Text Placeholder 2"/>
          <p:cNvSpPr>
            <a:spLocks noGrp="1"/>
          </p:cNvSpPr>
          <p:nvPr>
            <p:ph type="body" idx="1"/>
          </p:nvPr>
        </p:nvSpPr>
        <p:spPr>
          <a:xfrm>
            <a:off x="1028699" y="7162800"/>
            <a:ext cx="15203154" cy="1524000"/>
          </a:xfrm>
        </p:spPr>
        <p:txBody>
          <a:bodyPr anchor="t">
            <a:normAutofit/>
          </a:bodyPr>
          <a:lstStyle>
            <a:lvl1pPr marL="0" indent="0" algn="l">
              <a:buNone/>
              <a:defRPr sz="2700">
                <a:solidFill>
                  <a:schemeClr val="tx1"/>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12/5/20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5352492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 y="0"/>
            <a:ext cx="18283238" cy="10284321"/>
          </a:xfrm>
          <a:prstGeom prst="rect">
            <a:avLst/>
          </a:prstGeom>
        </p:spPr>
      </p:pic>
      <p:sp>
        <p:nvSpPr>
          <p:cNvPr id="2" name="Title 1"/>
          <p:cNvSpPr>
            <a:spLocks noGrp="1"/>
          </p:cNvSpPr>
          <p:nvPr>
            <p:ph type="title"/>
          </p:nvPr>
        </p:nvSpPr>
        <p:spPr>
          <a:xfrm>
            <a:off x="1028702" y="914402"/>
            <a:ext cx="15197141" cy="4114799"/>
          </a:xfrm>
        </p:spPr>
        <p:txBody>
          <a:bodyPr vert="horz" lIns="91440" tIns="45720" rIns="91440" bIns="45720" rtlCol="0" anchor="ctr">
            <a:normAutofit/>
          </a:bodyPr>
          <a:lstStyle>
            <a:lvl1pPr>
              <a:defRPr lang="en-US" b="0" dirty="0"/>
            </a:lvl1pPr>
          </a:lstStyle>
          <a:p>
            <a:pPr marL="0" lvl="0"/>
            <a:r>
              <a:rPr lang="en-GB"/>
              <a:t>Click to edit Master title style</a:t>
            </a:r>
            <a:endParaRPr lang="en-US" dirty="0"/>
          </a:p>
        </p:txBody>
      </p:sp>
      <p:sp>
        <p:nvSpPr>
          <p:cNvPr id="10" name="Text Placeholder 9"/>
          <p:cNvSpPr>
            <a:spLocks noGrp="1"/>
          </p:cNvSpPr>
          <p:nvPr>
            <p:ph type="body" sz="quarter" idx="13"/>
          </p:nvPr>
        </p:nvSpPr>
        <p:spPr>
          <a:xfrm>
            <a:off x="1028702" y="5257800"/>
            <a:ext cx="15197142" cy="1257300"/>
          </a:xfrm>
        </p:spPr>
        <p:txBody>
          <a:bodyPr vert="horz" lIns="91440" tIns="45720" rIns="91440" bIns="45720" rtlCol="0" anchor="b">
            <a:normAutofit/>
          </a:bodyPr>
          <a:lstStyle>
            <a:lvl1pPr>
              <a:buNone/>
              <a:defRPr lang="en-US" sz="4200" b="0" cap="none" dirty="0">
                <a:ln w="3175" cmpd="sng">
                  <a:noFill/>
                </a:ln>
                <a:solidFill>
                  <a:schemeClr val="tx1"/>
                </a:solidFill>
                <a:effectLst/>
              </a:defRPr>
            </a:lvl1pPr>
          </a:lstStyle>
          <a:p>
            <a:pPr marL="0" lvl="0">
              <a:spcBef>
                <a:spcPct val="0"/>
              </a:spcBef>
              <a:buNone/>
            </a:pPr>
            <a:r>
              <a:rPr lang="en-GB"/>
              <a:t>Click to edit Master text styles</a:t>
            </a:r>
          </a:p>
        </p:txBody>
      </p:sp>
      <p:sp>
        <p:nvSpPr>
          <p:cNvPr id="3" name="Text Placeholder 2"/>
          <p:cNvSpPr>
            <a:spLocks noGrp="1"/>
          </p:cNvSpPr>
          <p:nvPr>
            <p:ph type="body" idx="1"/>
          </p:nvPr>
        </p:nvSpPr>
        <p:spPr>
          <a:xfrm>
            <a:off x="1028700" y="6515100"/>
            <a:ext cx="15197142" cy="2171700"/>
          </a:xfrm>
        </p:spPr>
        <p:txBody>
          <a:bodyPr anchor="t">
            <a:normAutofit/>
          </a:bodyPr>
          <a:lstStyle>
            <a:lvl1pPr marL="0" indent="0" algn="l">
              <a:buNone/>
              <a:defRPr sz="2700">
                <a:solidFill>
                  <a:schemeClr val="tx1"/>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12/5/20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69513325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 y="0"/>
            <a:ext cx="18283238" cy="10284321"/>
          </a:xfrm>
          <a:prstGeom prst="rect">
            <a:avLst/>
          </a:prstGeom>
        </p:spPr>
      </p:pic>
      <p:sp>
        <p:nvSpPr>
          <p:cNvPr id="3" name="Vertical Text Placeholder 2"/>
          <p:cNvSpPr>
            <a:spLocks noGrp="1"/>
          </p:cNvSpPr>
          <p:nvPr>
            <p:ph type="body" orient="vert" idx="1"/>
          </p:nvPr>
        </p:nvSpPr>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12/5/20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
        <p:nvSpPr>
          <p:cNvPr id="8" name="Title 1"/>
          <p:cNvSpPr>
            <a:spLocks noGrp="1"/>
          </p:cNvSpPr>
          <p:nvPr>
            <p:ph type="title"/>
          </p:nvPr>
        </p:nvSpPr>
        <p:spPr>
          <a:xfrm>
            <a:off x="1028702" y="914401"/>
            <a:ext cx="15197138" cy="2184401"/>
          </a:xfrm>
        </p:spPr>
        <p:txBody>
          <a:bodyPr/>
          <a:lstStyle/>
          <a:p>
            <a:r>
              <a:rPr lang="en-GB"/>
              <a:t>Click to edit Master title style</a:t>
            </a:r>
            <a:endParaRPr lang="en-US" dirty="0"/>
          </a:p>
        </p:txBody>
      </p:sp>
    </p:spTree>
    <p:extLst>
      <p:ext uri="{BB962C8B-B14F-4D97-AF65-F5344CB8AC3E}">
        <p14:creationId xmlns:p14="http://schemas.microsoft.com/office/powerpoint/2010/main" val="132736623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 y="0"/>
            <a:ext cx="18283238" cy="10284321"/>
          </a:xfrm>
          <a:prstGeom prst="rect">
            <a:avLst/>
          </a:prstGeom>
        </p:spPr>
      </p:pic>
      <p:sp>
        <p:nvSpPr>
          <p:cNvPr id="2" name="Vertical Title 1"/>
          <p:cNvSpPr>
            <a:spLocks noGrp="1"/>
          </p:cNvSpPr>
          <p:nvPr>
            <p:ph type="title" orient="vert"/>
          </p:nvPr>
        </p:nvSpPr>
        <p:spPr>
          <a:xfrm>
            <a:off x="12988013" y="914399"/>
            <a:ext cx="3237828" cy="7772402"/>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1028700" y="914400"/>
            <a:ext cx="11748174" cy="7772400"/>
          </a:xfrm>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12/5/20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8893356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 y="0"/>
            <a:ext cx="18283238" cy="10284321"/>
          </a:xfrm>
          <a:prstGeom prst="rect">
            <a:avLst/>
          </a:prstGeom>
        </p:spPr>
      </p:pic>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12/5/20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9183926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 y="0"/>
            <a:ext cx="18283238" cy="10284321"/>
          </a:xfrm>
          <a:prstGeom prst="rect">
            <a:avLst/>
          </a:prstGeom>
        </p:spPr>
      </p:pic>
      <p:sp>
        <p:nvSpPr>
          <p:cNvPr id="2" name="Title 1"/>
          <p:cNvSpPr>
            <a:spLocks noGrp="1"/>
          </p:cNvSpPr>
          <p:nvPr>
            <p:ph type="title"/>
          </p:nvPr>
        </p:nvSpPr>
        <p:spPr>
          <a:xfrm>
            <a:off x="1028701" y="4962872"/>
            <a:ext cx="15197141" cy="2203200"/>
          </a:xfrm>
        </p:spPr>
        <p:txBody>
          <a:bodyPr anchor="b"/>
          <a:lstStyle>
            <a:lvl1pPr algn="l">
              <a:defRPr sz="6000" b="0" cap="all"/>
            </a:lvl1pPr>
          </a:lstStyle>
          <a:p>
            <a:r>
              <a:rPr lang="en-GB"/>
              <a:t>Click to edit Master title style</a:t>
            </a:r>
            <a:endParaRPr lang="en-US" dirty="0"/>
          </a:p>
        </p:txBody>
      </p:sp>
      <p:sp>
        <p:nvSpPr>
          <p:cNvPr id="3" name="Text Placeholder 2"/>
          <p:cNvSpPr>
            <a:spLocks noGrp="1"/>
          </p:cNvSpPr>
          <p:nvPr>
            <p:ph type="body" idx="1"/>
          </p:nvPr>
        </p:nvSpPr>
        <p:spPr>
          <a:xfrm>
            <a:off x="1028699" y="7166072"/>
            <a:ext cx="15197142" cy="1290600"/>
          </a:xfrm>
        </p:spPr>
        <p:txBody>
          <a:bodyPr anchor="t">
            <a:normAutofit/>
          </a:bodyPr>
          <a:lstStyle>
            <a:lvl1pPr marL="0" indent="0" algn="l">
              <a:buNone/>
              <a:defRPr sz="3000" cap="all">
                <a:solidFill>
                  <a:schemeClr val="tx1"/>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12/5/20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1847680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 y="0"/>
            <a:ext cx="18283238" cy="10284321"/>
          </a:xfrm>
          <a:prstGeom prst="rect">
            <a:avLst/>
          </a:prstGeom>
        </p:spPr>
      </p:pic>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1028703" y="3213101"/>
            <a:ext cx="7493001" cy="5473701"/>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8732843" y="3213101"/>
            <a:ext cx="7492998" cy="5473700"/>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1D8BD707-D9CF-40AE-B4C6-C98DA3205C09}" type="datetimeFigureOut">
              <a:rPr lang="en-US" smtClean="0"/>
              <a:pPr/>
              <a:t>12/5/20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7638234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dirty="0"/>
          </a:p>
        </p:txBody>
      </p:sp>
      <p:sp>
        <p:nvSpPr>
          <p:cNvPr id="3" name="Text Placeholder 2"/>
          <p:cNvSpPr>
            <a:spLocks noGrp="1"/>
          </p:cNvSpPr>
          <p:nvPr>
            <p:ph type="body" idx="1"/>
          </p:nvPr>
        </p:nvSpPr>
        <p:spPr>
          <a:xfrm>
            <a:off x="1460505" y="3327401"/>
            <a:ext cx="7063581" cy="864393"/>
          </a:xfrm>
        </p:spPr>
        <p:txBody>
          <a:bodyPr anchor="b">
            <a:noAutofit/>
          </a:bodyPr>
          <a:lstStyle>
            <a:lvl1pPr marL="0" indent="0">
              <a:buNone/>
              <a:defRPr sz="4200" b="0"/>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GB"/>
              <a:t>Click to edit Master text styles</a:t>
            </a:r>
          </a:p>
        </p:txBody>
      </p:sp>
      <p:sp>
        <p:nvSpPr>
          <p:cNvPr id="4" name="Content Placeholder 3"/>
          <p:cNvSpPr>
            <a:spLocks noGrp="1"/>
          </p:cNvSpPr>
          <p:nvPr>
            <p:ph sz="half" idx="2"/>
          </p:nvPr>
        </p:nvSpPr>
        <p:spPr>
          <a:xfrm>
            <a:off x="1028702" y="4305302"/>
            <a:ext cx="7495385" cy="4381497"/>
          </a:xfrm>
        </p:spPr>
        <p:txBody>
          <a:bodyPr anchor="t">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9144005" y="3340101"/>
            <a:ext cx="7084220" cy="864393"/>
          </a:xfrm>
        </p:spPr>
        <p:txBody>
          <a:bodyPr anchor="b">
            <a:noAutofit/>
          </a:bodyPr>
          <a:lstStyle>
            <a:lvl1pPr marL="0" indent="0">
              <a:buNone/>
              <a:defRPr sz="4200" b="0"/>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GB"/>
              <a:t>Click to edit Master text styles</a:t>
            </a:r>
          </a:p>
        </p:txBody>
      </p:sp>
      <p:sp>
        <p:nvSpPr>
          <p:cNvPr id="6" name="Content Placeholder 5"/>
          <p:cNvSpPr>
            <a:spLocks noGrp="1"/>
          </p:cNvSpPr>
          <p:nvPr>
            <p:ph sz="quarter" idx="4"/>
          </p:nvPr>
        </p:nvSpPr>
        <p:spPr>
          <a:xfrm>
            <a:off x="8735225" y="4305302"/>
            <a:ext cx="7493001" cy="4381497"/>
          </a:xfrm>
        </p:spPr>
        <p:txBody>
          <a:bodyPr anchor="t">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1D8BD707-D9CF-40AE-B4C6-C98DA3205C09}" type="datetimeFigureOut">
              <a:rPr lang="en-US" smtClean="0"/>
              <a:pPr/>
              <a:t>12/5/20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7770327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 y="0"/>
            <a:ext cx="18283238" cy="10284321"/>
          </a:xfrm>
          <a:prstGeom prst="rect">
            <a:avLst/>
          </a:prstGeom>
        </p:spPr>
      </p:pic>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1D8BD707-D9CF-40AE-B4C6-C98DA3205C09}" type="datetimeFigureOut">
              <a:rPr lang="en-US" smtClean="0"/>
              <a:pPr/>
              <a:t>12/5/20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5165724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 y="0"/>
            <a:ext cx="18283238" cy="10284321"/>
          </a:xfrm>
          <a:prstGeom prst="rect">
            <a:avLst/>
          </a:prstGeom>
        </p:spPr>
      </p:pic>
      <p:sp>
        <p:nvSpPr>
          <p:cNvPr id="2" name="Date Placeholder 1"/>
          <p:cNvSpPr>
            <a:spLocks noGrp="1"/>
          </p:cNvSpPr>
          <p:nvPr>
            <p:ph type="dt" sz="half" idx="10"/>
          </p:nvPr>
        </p:nvSpPr>
        <p:spPr/>
        <p:txBody>
          <a:bodyPr/>
          <a:lstStyle/>
          <a:p>
            <a:fld id="{1D8BD707-D9CF-40AE-B4C6-C98DA3205C09}" type="datetimeFigureOut">
              <a:rPr lang="en-US" smtClean="0"/>
              <a:pPr/>
              <a:t>12/5/20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6315197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 y="0"/>
            <a:ext cx="18283238" cy="10284321"/>
          </a:xfrm>
          <a:prstGeom prst="rect">
            <a:avLst/>
          </a:prstGeom>
        </p:spPr>
      </p:pic>
      <p:sp>
        <p:nvSpPr>
          <p:cNvPr id="2" name="Title 1"/>
          <p:cNvSpPr>
            <a:spLocks noGrp="1"/>
          </p:cNvSpPr>
          <p:nvPr>
            <p:ph type="title"/>
          </p:nvPr>
        </p:nvSpPr>
        <p:spPr>
          <a:xfrm>
            <a:off x="1028701" y="3111499"/>
            <a:ext cx="5521328" cy="2057400"/>
          </a:xfrm>
        </p:spPr>
        <p:txBody>
          <a:bodyPr anchor="b">
            <a:normAutofit/>
          </a:bodyPr>
          <a:lstStyle>
            <a:lvl1pPr algn="l">
              <a:defRPr sz="3600" b="0"/>
            </a:lvl1pPr>
          </a:lstStyle>
          <a:p>
            <a:r>
              <a:rPr lang="en-GB"/>
              <a:t>Click to edit Master title style</a:t>
            </a:r>
            <a:endParaRPr lang="en-US" dirty="0"/>
          </a:p>
        </p:txBody>
      </p:sp>
      <p:sp>
        <p:nvSpPr>
          <p:cNvPr id="3" name="Content Placeholder 2"/>
          <p:cNvSpPr>
            <a:spLocks noGrp="1"/>
          </p:cNvSpPr>
          <p:nvPr>
            <p:ph idx="1"/>
          </p:nvPr>
        </p:nvSpPr>
        <p:spPr>
          <a:xfrm>
            <a:off x="6972302" y="914402"/>
            <a:ext cx="9253539" cy="7772400"/>
          </a:xfrm>
        </p:spPr>
        <p:txBody>
          <a:bodyPr anchor="ct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1028701" y="5168900"/>
            <a:ext cx="5521328" cy="2743200"/>
          </a:xfrm>
        </p:spPr>
        <p:txBody>
          <a:bodyPr anchor="t">
            <a:normAutofit/>
          </a:bodyPr>
          <a:lstStyle>
            <a:lvl1pPr marL="0" indent="0">
              <a:buNone/>
              <a:defRPr sz="24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GB"/>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12/5/20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7161342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 y="0"/>
            <a:ext cx="18283238" cy="10284321"/>
          </a:xfrm>
          <a:prstGeom prst="rect">
            <a:avLst/>
          </a:prstGeom>
        </p:spPr>
      </p:pic>
      <p:sp>
        <p:nvSpPr>
          <p:cNvPr id="2" name="Title 1"/>
          <p:cNvSpPr>
            <a:spLocks noGrp="1"/>
          </p:cNvSpPr>
          <p:nvPr>
            <p:ph type="title"/>
          </p:nvPr>
        </p:nvSpPr>
        <p:spPr>
          <a:xfrm>
            <a:off x="1028701" y="2400300"/>
            <a:ext cx="9246980" cy="2057400"/>
          </a:xfrm>
        </p:spPr>
        <p:txBody>
          <a:bodyPr anchor="b">
            <a:normAutofit/>
          </a:bodyPr>
          <a:lstStyle>
            <a:lvl1pPr algn="l">
              <a:defRPr sz="4200" b="0"/>
            </a:lvl1pPr>
          </a:lstStyle>
          <a:p>
            <a:r>
              <a:rPr lang="en-GB"/>
              <a:t>Click to edit Master title style</a:t>
            </a:r>
            <a:endParaRPr lang="en-US" dirty="0"/>
          </a:p>
        </p:txBody>
      </p:sp>
      <p:sp>
        <p:nvSpPr>
          <p:cNvPr id="14" name="Picture Placeholder 2"/>
          <p:cNvSpPr>
            <a:spLocks noGrp="1" noChangeAspect="1"/>
          </p:cNvSpPr>
          <p:nvPr>
            <p:ph type="pic" idx="1"/>
          </p:nvPr>
        </p:nvSpPr>
        <p:spPr>
          <a:xfrm>
            <a:off x="11304380" y="1371600"/>
            <a:ext cx="4921461" cy="6858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2400"/>
            </a:lvl1pPr>
            <a:lvl2pPr marL="685800" indent="0">
              <a:buNone/>
              <a:defRPr sz="2400"/>
            </a:lvl2pPr>
            <a:lvl3pPr marL="1371600" indent="0">
              <a:buNone/>
              <a:defRPr sz="2400"/>
            </a:lvl3pPr>
            <a:lvl4pPr marL="2057400" indent="0">
              <a:buNone/>
              <a:defRPr sz="2400"/>
            </a:lvl4pPr>
            <a:lvl5pPr marL="2743200" indent="0">
              <a:buNone/>
              <a:defRPr sz="2400"/>
            </a:lvl5pPr>
            <a:lvl6pPr marL="3429000" indent="0">
              <a:buNone/>
              <a:defRPr sz="2400"/>
            </a:lvl6pPr>
            <a:lvl7pPr marL="4114800" indent="0">
              <a:buNone/>
              <a:defRPr sz="2400"/>
            </a:lvl7pPr>
            <a:lvl8pPr marL="4800600" indent="0">
              <a:buNone/>
              <a:defRPr sz="2400"/>
            </a:lvl8pPr>
            <a:lvl9pPr marL="5486400" indent="0">
              <a:buNone/>
              <a:defRPr sz="2400"/>
            </a:lvl9pPr>
          </a:lstStyle>
          <a:p>
            <a:r>
              <a:rPr lang="en-GB"/>
              <a:t>Click icon to add picture</a:t>
            </a:r>
            <a:endParaRPr lang="en-US" dirty="0"/>
          </a:p>
        </p:txBody>
      </p:sp>
      <p:sp>
        <p:nvSpPr>
          <p:cNvPr id="4" name="Text Placeholder 3"/>
          <p:cNvSpPr>
            <a:spLocks noGrp="1"/>
          </p:cNvSpPr>
          <p:nvPr>
            <p:ph type="body" sz="half" idx="2"/>
          </p:nvPr>
        </p:nvSpPr>
        <p:spPr>
          <a:xfrm>
            <a:off x="1028701" y="4457700"/>
            <a:ext cx="9246980" cy="2743200"/>
          </a:xfrm>
        </p:spPr>
        <p:txBody>
          <a:bodyPr anchor="t">
            <a:normAutofit/>
          </a:bodyPr>
          <a:lstStyle>
            <a:lvl1pPr marL="0" indent="0">
              <a:buNone/>
              <a:defRPr sz="27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GB"/>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12/5/20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5695823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8702" y="914401"/>
            <a:ext cx="15197138" cy="2184401"/>
          </a:xfrm>
          <a:prstGeom prst="rect">
            <a:avLst/>
          </a:prstGeom>
          <a:effectLst/>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1028702" y="3213101"/>
            <a:ext cx="15197138" cy="5473700"/>
          </a:xfrm>
          <a:prstGeom prst="rect">
            <a:avLst/>
          </a:prstGeom>
        </p:spPr>
        <p:txBody>
          <a:bodyPr vert="horz" lIns="91440" tIns="45720" rIns="91440" bIns="45720" rtlCol="0" anchor="ct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12884490" y="8805863"/>
            <a:ext cx="2400300" cy="566738"/>
          </a:xfrm>
          <a:prstGeom prst="rect">
            <a:avLst/>
          </a:prstGeom>
        </p:spPr>
        <p:txBody>
          <a:bodyPr vert="horz" lIns="91440" tIns="45720" rIns="91440" bIns="45720" rtlCol="0" anchor="ctr"/>
          <a:lstStyle>
            <a:lvl1pPr algn="r">
              <a:defRPr sz="1500" b="0" i="0">
                <a:solidFill>
                  <a:schemeClr val="tx1"/>
                </a:solidFill>
                <a:effectLst/>
                <a:latin typeface="+mn-lt"/>
              </a:defRPr>
            </a:lvl1pPr>
          </a:lstStyle>
          <a:p>
            <a:fld id="{1D8BD707-D9CF-40AE-B4C6-C98DA3205C09}" type="datetimeFigureOut">
              <a:rPr lang="en-US" smtClean="0"/>
              <a:pPr/>
              <a:t>12/5/20</a:t>
            </a:fld>
            <a:endParaRPr lang="en-US"/>
          </a:p>
        </p:txBody>
      </p:sp>
      <p:sp>
        <p:nvSpPr>
          <p:cNvPr id="5" name="Footer Placeholder 4"/>
          <p:cNvSpPr>
            <a:spLocks noGrp="1"/>
          </p:cNvSpPr>
          <p:nvPr>
            <p:ph type="ftr" sz="quarter" idx="3"/>
          </p:nvPr>
        </p:nvSpPr>
        <p:spPr>
          <a:xfrm>
            <a:off x="1028701" y="8805863"/>
            <a:ext cx="11741489" cy="566738"/>
          </a:xfrm>
          <a:prstGeom prst="rect">
            <a:avLst/>
          </a:prstGeom>
        </p:spPr>
        <p:txBody>
          <a:bodyPr vert="horz" lIns="91440" tIns="45720" rIns="91440" bIns="45720" rtlCol="0" anchor="ctr"/>
          <a:lstStyle>
            <a:lvl1pPr algn="l">
              <a:defRPr sz="15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5399091" y="8805863"/>
            <a:ext cx="826751" cy="566738"/>
          </a:xfrm>
          <a:prstGeom prst="rect">
            <a:avLst/>
          </a:prstGeom>
        </p:spPr>
        <p:txBody>
          <a:bodyPr vert="horz" lIns="91440" tIns="45720" rIns="91440" bIns="45720" rtlCol="0" anchor="ctr"/>
          <a:lstStyle>
            <a:lvl1pPr algn="r">
              <a:defRPr sz="1500" b="0" i="0">
                <a:solidFill>
                  <a:schemeClr val="tx1"/>
                </a:solidFill>
                <a:effectLst/>
                <a:latin typeface="+mn-lt"/>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2732182942"/>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685800" rtl="0" eaLnBrk="1" latinLnBrk="0" hangingPunct="1">
        <a:spcBef>
          <a:spcPct val="0"/>
        </a:spcBef>
        <a:buNone/>
        <a:defRPr sz="54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428625" indent="-428625" algn="l" defTabSz="685800" rtl="0" eaLnBrk="1" latinLnBrk="0" hangingPunct="1">
        <a:spcBef>
          <a:spcPts val="0"/>
        </a:spcBef>
        <a:spcAft>
          <a:spcPts val="1500"/>
        </a:spcAft>
        <a:buClr>
          <a:schemeClr val="tx1"/>
        </a:buClr>
        <a:buSzPct val="100000"/>
        <a:buFont typeface="Arial"/>
        <a:buChar char="•"/>
        <a:defRPr sz="2700" kern="1200" cap="none">
          <a:solidFill>
            <a:schemeClr val="tx1"/>
          </a:solidFill>
          <a:effectLst/>
          <a:latin typeface="+mn-lt"/>
          <a:ea typeface="+mn-ea"/>
          <a:cs typeface="+mn-cs"/>
        </a:defRPr>
      </a:lvl1pPr>
      <a:lvl2pPr marL="1114425" indent="-428625" algn="l" defTabSz="685800" rtl="0" eaLnBrk="1" latinLnBrk="0" hangingPunct="1">
        <a:spcBef>
          <a:spcPts val="0"/>
        </a:spcBef>
        <a:spcAft>
          <a:spcPts val="1500"/>
        </a:spcAft>
        <a:buClr>
          <a:schemeClr val="tx1"/>
        </a:buClr>
        <a:buSzPct val="100000"/>
        <a:buFont typeface="Arial"/>
        <a:buChar char="•"/>
        <a:defRPr sz="2400" kern="1200" cap="none">
          <a:solidFill>
            <a:schemeClr val="tx1"/>
          </a:solidFill>
          <a:effectLst/>
          <a:latin typeface="+mn-lt"/>
          <a:ea typeface="+mn-ea"/>
          <a:cs typeface="+mn-cs"/>
        </a:defRPr>
      </a:lvl2pPr>
      <a:lvl3pPr marL="1800225" indent="-428625" algn="l" defTabSz="685800" rtl="0" eaLnBrk="1" latinLnBrk="0" hangingPunct="1">
        <a:spcBef>
          <a:spcPts val="0"/>
        </a:spcBef>
        <a:spcAft>
          <a:spcPts val="1500"/>
        </a:spcAft>
        <a:buClr>
          <a:schemeClr val="tx1"/>
        </a:buClr>
        <a:buSzPct val="100000"/>
        <a:buFont typeface="Arial"/>
        <a:buChar char="•"/>
        <a:defRPr sz="2100" kern="1200" cap="none">
          <a:solidFill>
            <a:schemeClr val="tx1"/>
          </a:solidFill>
          <a:effectLst/>
          <a:latin typeface="+mn-lt"/>
          <a:ea typeface="+mn-ea"/>
          <a:cs typeface="+mn-cs"/>
        </a:defRPr>
      </a:lvl3pPr>
      <a:lvl4pPr marL="2314575" indent="-257175" algn="l" defTabSz="685800" rtl="0" eaLnBrk="1" latinLnBrk="0" hangingPunct="1">
        <a:spcBef>
          <a:spcPts val="0"/>
        </a:spcBef>
        <a:spcAft>
          <a:spcPts val="1500"/>
        </a:spcAft>
        <a:buClr>
          <a:schemeClr val="tx1"/>
        </a:buClr>
        <a:buSzPct val="100000"/>
        <a:buFont typeface="Arial"/>
        <a:buChar char="•"/>
        <a:defRPr sz="1800" kern="1200" cap="none">
          <a:solidFill>
            <a:schemeClr val="tx1"/>
          </a:solidFill>
          <a:effectLst/>
          <a:latin typeface="+mn-lt"/>
          <a:ea typeface="+mn-ea"/>
          <a:cs typeface="+mn-cs"/>
        </a:defRPr>
      </a:lvl4pPr>
      <a:lvl5pPr marL="3000375" indent="-257175" algn="l" defTabSz="685800" rtl="0" eaLnBrk="1" latinLnBrk="0" hangingPunct="1">
        <a:spcBef>
          <a:spcPts val="0"/>
        </a:spcBef>
        <a:spcAft>
          <a:spcPts val="1500"/>
        </a:spcAft>
        <a:buClr>
          <a:schemeClr val="tx1"/>
        </a:buClr>
        <a:buSzPct val="100000"/>
        <a:buFont typeface="Arial"/>
        <a:buChar char="•"/>
        <a:defRPr sz="1800" kern="1200" cap="none">
          <a:solidFill>
            <a:schemeClr val="tx1"/>
          </a:solidFill>
          <a:effectLst/>
          <a:latin typeface="+mn-lt"/>
          <a:ea typeface="+mn-ea"/>
          <a:cs typeface="+mn-cs"/>
        </a:defRPr>
      </a:lvl5pPr>
      <a:lvl6pPr marL="3771900" indent="-342900" algn="l" defTabSz="685800" rtl="0" eaLnBrk="1" latinLnBrk="0" hangingPunct="1">
        <a:spcBef>
          <a:spcPts val="0"/>
        </a:spcBef>
        <a:spcAft>
          <a:spcPts val="1500"/>
        </a:spcAft>
        <a:buClr>
          <a:schemeClr val="tx1"/>
        </a:buClr>
        <a:buSzPct val="100000"/>
        <a:buFont typeface="Arial"/>
        <a:buChar char="•"/>
        <a:defRPr sz="1800" kern="1200" cap="none">
          <a:solidFill>
            <a:schemeClr val="tx1"/>
          </a:solidFill>
          <a:effectLst/>
          <a:latin typeface="+mn-lt"/>
          <a:ea typeface="+mn-ea"/>
          <a:cs typeface="+mn-cs"/>
        </a:defRPr>
      </a:lvl6pPr>
      <a:lvl7pPr marL="4457700" indent="-342900" algn="l" defTabSz="685800" rtl="0" eaLnBrk="1" latinLnBrk="0" hangingPunct="1">
        <a:spcBef>
          <a:spcPts val="0"/>
        </a:spcBef>
        <a:spcAft>
          <a:spcPts val="1500"/>
        </a:spcAft>
        <a:buClr>
          <a:schemeClr val="tx1"/>
        </a:buClr>
        <a:buSzPct val="100000"/>
        <a:buFont typeface="Arial"/>
        <a:buChar char="•"/>
        <a:defRPr sz="1800" kern="1200" cap="none">
          <a:solidFill>
            <a:schemeClr val="tx1"/>
          </a:solidFill>
          <a:effectLst/>
          <a:latin typeface="+mn-lt"/>
          <a:ea typeface="+mn-ea"/>
          <a:cs typeface="+mn-cs"/>
        </a:defRPr>
      </a:lvl7pPr>
      <a:lvl8pPr marL="5143500" indent="-342900" algn="l" defTabSz="685800" rtl="0" eaLnBrk="1" latinLnBrk="0" hangingPunct="1">
        <a:spcBef>
          <a:spcPts val="0"/>
        </a:spcBef>
        <a:spcAft>
          <a:spcPts val="1500"/>
        </a:spcAft>
        <a:buClr>
          <a:schemeClr val="tx1"/>
        </a:buClr>
        <a:buSzPct val="100000"/>
        <a:buFont typeface="Arial"/>
        <a:buChar char="•"/>
        <a:defRPr sz="1800" kern="1200" cap="none">
          <a:solidFill>
            <a:schemeClr val="tx1"/>
          </a:solidFill>
          <a:effectLst/>
          <a:latin typeface="+mn-lt"/>
          <a:ea typeface="+mn-ea"/>
          <a:cs typeface="+mn-cs"/>
        </a:defRPr>
      </a:lvl8pPr>
      <a:lvl9pPr marL="5829300" indent="-342900" algn="l" defTabSz="685800" rtl="0" eaLnBrk="1" latinLnBrk="0" hangingPunct="1">
        <a:spcBef>
          <a:spcPts val="0"/>
        </a:spcBef>
        <a:spcAft>
          <a:spcPts val="1500"/>
        </a:spcAft>
        <a:buClr>
          <a:schemeClr val="tx1"/>
        </a:buClr>
        <a:buSzPct val="100000"/>
        <a:buFont typeface="Arial"/>
        <a:buChar char="•"/>
        <a:defRPr sz="1800" kern="1200" cap="none">
          <a:solidFill>
            <a:schemeClr val="tx1"/>
          </a:solidFill>
          <a:effectLst/>
          <a:latin typeface="+mn-lt"/>
          <a:ea typeface="+mn-ea"/>
          <a:cs typeface="+mn-cs"/>
        </a:defRPr>
      </a:lvl9pPr>
    </p:bodyStyle>
    <p:otherStyle>
      <a:defPPr>
        <a:defRPr lang="en-US"/>
      </a:defPPr>
      <a:lvl1pPr marL="0" algn="l" defTabSz="685800" rtl="0" eaLnBrk="1" latinLnBrk="0" hangingPunct="1">
        <a:defRPr sz="2700" kern="1200">
          <a:solidFill>
            <a:schemeClr val="tx1"/>
          </a:solidFill>
          <a:latin typeface="+mn-lt"/>
          <a:ea typeface="+mn-ea"/>
          <a:cs typeface="+mn-cs"/>
        </a:defRPr>
      </a:lvl1pPr>
      <a:lvl2pPr marL="685800" algn="l" defTabSz="685800" rtl="0" eaLnBrk="1" latinLnBrk="0" hangingPunct="1">
        <a:defRPr sz="2700" kern="1200">
          <a:solidFill>
            <a:schemeClr val="tx1"/>
          </a:solidFill>
          <a:latin typeface="+mn-lt"/>
          <a:ea typeface="+mn-ea"/>
          <a:cs typeface="+mn-cs"/>
        </a:defRPr>
      </a:lvl2pPr>
      <a:lvl3pPr marL="1371600" algn="l" defTabSz="685800" rtl="0" eaLnBrk="1" latinLnBrk="0" hangingPunct="1">
        <a:defRPr sz="2700" kern="1200">
          <a:solidFill>
            <a:schemeClr val="tx1"/>
          </a:solidFill>
          <a:latin typeface="+mn-lt"/>
          <a:ea typeface="+mn-ea"/>
          <a:cs typeface="+mn-cs"/>
        </a:defRPr>
      </a:lvl3pPr>
      <a:lvl4pPr marL="2057400" algn="l" defTabSz="685800" rtl="0" eaLnBrk="1" latinLnBrk="0" hangingPunct="1">
        <a:defRPr sz="2700" kern="1200">
          <a:solidFill>
            <a:schemeClr val="tx1"/>
          </a:solidFill>
          <a:latin typeface="+mn-lt"/>
          <a:ea typeface="+mn-ea"/>
          <a:cs typeface="+mn-cs"/>
        </a:defRPr>
      </a:lvl4pPr>
      <a:lvl5pPr marL="2743200" algn="l" defTabSz="685800" rtl="0" eaLnBrk="1" latinLnBrk="0" hangingPunct="1">
        <a:defRPr sz="2700" kern="1200">
          <a:solidFill>
            <a:schemeClr val="tx1"/>
          </a:solidFill>
          <a:latin typeface="+mn-lt"/>
          <a:ea typeface="+mn-ea"/>
          <a:cs typeface="+mn-cs"/>
        </a:defRPr>
      </a:lvl5pPr>
      <a:lvl6pPr marL="3429000" algn="l" defTabSz="685800" rtl="0" eaLnBrk="1" latinLnBrk="0" hangingPunct="1">
        <a:defRPr sz="2700" kern="1200">
          <a:solidFill>
            <a:schemeClr val="tx1"/>
          </a:solidFill>
          <a:latin typeface="+mn-lt"/>
          <a:ea typeface="+mn-ea"/>
          <a:cs typeface="+mn-cs"/>
        </a:defRPr>
      </a:lvl6pPr>
      <a:lvl7pPr marL="4114800" algn="l" defTabSz="685800" rtl="0" eaLnBrk="1" latinLnBrk="0" hangingPunct="1">
        <a:defRPr sz="2700" kern="1200">
          <a:solidFill>
            <a:schemeClr val="tx1"/>
          </a:solidFill>
          <a:latin typeface="+mn-lt"/>
          <a:ea typeface="+mn-ea"/>
          <a:cs typeface="+mn-cs"/>
        </a:defRPr>
      </a:lvl7pPr>
      <a:lvl8pPr marL="4800600" algn="l" defTabSz="685800" rtl="0" eaLnBrk="1" latinLnBrk="0" hangingPunct="1">
        <a:defRPr sz="2700" kern="1200">
          <a:solidFill>
            <a:schemeClr val="tx1"/>
          </a:solidFill>
          <a:latin typeface="+mn-lt"/>
          <a:ea typeface="+mn-ea"/>
          <a:cs typeface="+mn-cs"/>
        </a:defRPr>
      </a:lvl8pPr>
      <a:lvl9pPr marL="5486400" algn="l" defTabSz="685800" rtl="0" eaLnBrk="1" latinLnBrk="0" hangingPunct="1">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8.jpeg"/><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hyperlink" Target="https://codesandbox.io/s/s1e5i?file=/src/index.js" TargetMode="External"/><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Layout" Target="../slideLayouts/slideLayout7.xml"/><Relationship Id="rId4" Type="http://schemas.openxmlformats.org/officeDocument/2006/relationships/hyperlink" Target="https://reactjs.org/docs/handling-events.html"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1.jpeg"/><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15.png"/><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23.jpeg"/><Relationship Id="rId7"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hyperlink" Target="https://reactjs.org/docs/react-api.html#reactpurecomponent"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7.xml"/><Relationship Id="rId6" Type="http://schemas.openxmlformats.org/officeDocument/2006/relationships/hyperlink" Target="https://reactjs.org/blog/2018/06/07/you-probably-dont-need-derived-state.html" TargetMode="External"/><Relationship Id="rId5" Type="http://schemas.openxmlformats.org/officeDocument/2006/relationships/image" Target="../media/image15.png"/><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image" Target="../media/image24.jpeg"/><Relationship Id="rId7"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hyperlink" Target="https://reactgo.com/react-props-children/" TargetMode="External"/></Relationships>
</file>

<file path=ppt/slides/_rels/slide17.xml.rels><?xml version="1.0" encoding="UTF-8" standalone="yes"?>
<Relationships xmlns="http://schemas.openxmlformats.org/package/2006/relationships"><Relationship Id="rId3" Type="http://schemas.openxmlformats.org/officeDocument/2006/relationships/hyperlink" Target="https://reactjs.org/docs/dom-elements.html" TargetMode="External"/><Relationship Id="rId2" Type="http://schemas.openxmlformats.org/officeDocument/2006/relationships/image" Target="../media/image19.jpe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openxmlformats.org/officeDocument/2006/relationships/hyperlink" Target="https://reactjs.org/docs/higher-order-components.html#:~:text=A%20higher%2Dorder%20component%20(HOC,React%20for%20reusing%20component%20logic.&amp;text=They%20are%20a%20pattern%20that,and%20returns%20a%20new%20component." TargetMode="External"/><Relationship Id="rId7" Type="http://schemas.openxmlformats.org/officeDocument/2006/relationships/hyperlink" Target="https://reactgo.com/react-higher-order-components/" TargetMode="External"/><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3" Type="http://schemas.openxmlformats.org/officeDocument/2006/relationships/hyperlink" Target="https://levelup.gitconnected.com/understanding-react-higher-order-components-by-example-95e8c47c8006" TargetMode="External"/><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hyperlink" Target="https://reactjs.org/docs/create-a-new-react-app.html" TargetMode="External"/><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21.xml.rels><?xml version="1.0" encoding="UTF-8" standalone="yes"?>
<Relationships xmlns="http://schemas.openxmlformats.org/package/2006/relationships"><Relationship Id="rId3" Type="http://schemas.openxmlformats.org/officeDocument/2006/relationships/hyperlink" Target="https://redux.js.org/" TargetMode="External"/><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hyperlink" Target="https://redux.js.org/" TargetMode="External"/><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25.gif"/></Relationships>
</file>

<file path=ppt/slides/_rels/slide23.xml.rels><?xml version="1.0" encoding="UTF-8" standalone="yes"?>
<Relationships xmlns="http://schemas.openxmlformats.org/package/2006/relationships"><Relationship Id="rId3" Type="http://schemas.openxmlformats.org/officeDocument/2006/relationships/hyperlink" Target="https://codesandbox.io/s/boring-pare-dv9yb?file=/src/index.js" TargetMode="External"/><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7.png"/><Relationship Id="rId7"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29.png"/><Relationship Id="rId11" Type="http://schemas.openxmlformats.org/officeDocument/2006/relationships/image" Target="../media/image32.png"/><Relationship Id="rId5" Type="http://schemas.openxmlformats.org/officeDocument/2006/relationships/image" Target="../media/image28.png"/><Relationship Id="rId10" Type="http://schemas.openxmlformats.org/officeDocument/2006/relationships/image" Target="../media/image31.png"/><Relationship Id="rId4" Type="http://schemas.openxmlformats.org/officeDocument/2006/relationships/image" Target="../media/image13.png"/><Relationship Id="rId9" Type="http://schemas.openxmlformats.org/officeDocument/2006/relationships/image" Target="../media/image15.png"/></Relationships>
</file>

<file path=ppt/slides/_rels/slide25.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3.png"/><Relationship Id="rId7" Type="http://schemas.openxmlformats.org/officeDocument/2006/relationships/image" Target="../media/image30.png"/><Relationship Id="rId2" Type="http://schemas.openxmlformats.org/officeDocument/2006/relationships/image" Target="../media/image27.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29.png"/><Relationship Id="rId10" Type="http://schemas.openxmlformats.org/officeDocument/2006/relationships/image" Target="../media/image32.png"/><Relationship Id="rId4" Type="http://schemas.openxmlformats.org/officeDocument/2006/relationships/image" Target="../media/image28.png"/><Relationship Id="rId9" Type="http://schemas.openxmlformats.org/officeDocument/2006/relationships/image" Target="../media/image31.png"/></Relationships>
</file>

<file path=ppt/slides/_rels/slide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hyperlink" Target="https://web.dev/reduce-javascript-payloads-with-code-splitting/" TargetMode="External"/><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hyperlink" Target="https://web.dev/code-splitting-suspense/" TargetMode="External"/><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cstate="email">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extBox 2"/>
          <p:cNvSpPr txBox="1"/>
          <p:nvPr/>
        </p:nvSpPr>
        <p:spPr>
          <a:xfrm>
            <a:off x="6083746" y="8373846"/>
            <a:ext cx="12204254" cy="1913154"/>
          </a:xfrm>
          <a:prstGeom prst="rect">
            <a:avLst/>
          </a:prstGeom>
        </p:spPr>
        <p:txBody>
          <a:bodyPr lIns="0" tIns="0" rIns="0" bIns="0" rtlCol="0" anchor="t">
            <a:spAutoFit/>
          </a:bodyPr>
          <a:lstStyle/>
          <a:p>
            <a:pPr marL="0" lvl="0" indent="0">
              <a:lnSpc>
                <a:spcPts val="14399"/>
              </a:lnSpc>
            </a:pPr>
            <a:r>
              <a:rPr lang="en-US" sz="14399" spc="-143" dirty="0">
                <a:solidFill>
                  <a:srgbClr val="000000"/>
                </a:solidFill>
                <a:latin typeface="DM Sans Bold"/>
              </a:rPr>
              <a:t>Teamwork-14</a:t>
            </a:r>
          </a:p>
        </p:txBody>
      </p:sp>
      <p:sp>
        <p:nvSpPr>
          <p:cNvPr id="3" name="TextBox 3"/>
          <p:cNvSpPr txBox="1"/>
          <p:nvPr/>
        </p:nvSpPr>
        <p:spPr>
          <a:xfrm>
            <a:off x="13467244" y="622935"/>
            <a:ext cx="3933043" cy="414922"/>
          </a:xfrm>
          <a:prstGeom prst="rect">
            <a:avLst/>
          </a:prstGeom>
        </p:spPr>
        <p:txBody>
          <a:bodyPr lIns="0" tIns="0" rIns="0" bIns="0" rtlCol="0" anchor="t">
            <a:spAutoFit/>
          </a:bodyPr>
          <a:lstStyle/>
          <a:p>
            <a:pPr marL="0" lvl="0" indent="0" algn="r">
              <a:lnSpc>
                <a:spcPts val="3359"/>
              </a:lnSpc>
              <a:spcBef>
                <a:spcPct val="0"/>
              </a:spcBef>
            </a:pPr>
            <a:r>
              <a:rPr lang="en-US" sz="2400" dirty="0">
                <a:solidFill>
                  <a:srgbClr val="000000"/>
                </a:solidFill>
                <a:latin typeface="DM Sans"/>
              </a:rPr>
              <a:t>04 December,</a:t>
            </a:r>
            <a:r>
              <a:rPr lang="en-US" sz="2400" u="none" dirty="0">
                <a:solidFill>
                  <a:srgbClr val="000000"/>
                </a:solidFill>
                <a:latin typeface="DM Sans"/>
              </a:rPr>
              <a:t> 2020</a:t>
            </a:r>
          </a:p>
        </p:txBody>
      </p:sp>
      <p:sp>
        <p:nvSpPr>
          <p:cNvPr id="4" name="TextBox 4"/>
          <p:cNvSpPr txBox="1"/>
          <p:nvPr/>
        </p:nvSpPr>
        <p:spPr>
          <a:xfrm>
            <a:off x="559566" y="316230"/>
            <a:ext cx="5524180" cy="712470"/>
          </a:xfrm>
          <a:prstGeom prst="rect">
            <a:avLst/>
          </a:prstGeom>
        </p:spPr>
        <p:txBody>
          <a:bodyPr lIns="0" tIns="0" rIns="0" bIns="0" rtlCol="0" anchor="t">
            <a:spAutoFit/>
          </a:bodyPr>
          <a:lstStyle/>
          <a:p>
            <a:pPr marL="0" lvl="0" indent="0">
              <a:lnSpc>
                <a:spcPts val="5880"/>
              </a:lnSpc>
              <a:spcBef>
                <a:spcPct val="0"/>
              </a:spcBef>
            </a:pPr>
            <a:r>
              <a:rPr lang="en-US" sz="4200">
                <a:solidFill>
                  <a:srgbClr val="000000"/>
                </a:solidFill>
                <a:latin typeface="DM Sans Bold"/>
              </a:rPr>
              <a:t>CODEHACKERS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cstate="email">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TextBox 3"/>
          <p:cNvSpPr txBox="1"/>
          <p:nvPr/>
        </p:nvSpPr>
        <p:spPr>
          <a:xfrm>
            <a:off x="559566" y="316230"/>
            <a:ext cx="5524180" cy="712470"/>
          </a:xfrm>
          <a:prstGeom prst="rect">
            <a:avLst/>
          </a:prstGeom>
        </p:spPr>
        <p:txBody>
          <a:bodyPr lIns="0" tIns="0" rIns="0" bIns="0" rtlCol="0" anchor="t">
            <a:spAutoFit/>
          </a:bodyPr>
          <a:lstStyle/>
          <a:p>
            <a:pPr marL="0" lvl="0" indent="0">
              <a:lnSpc>
                <a:spcPts val="5880"/>
              </a:lnSpc>
              <a:spcBef>
                <a:spcPct val="0"/>
              </a:spcBef>
            </a:pPr>
            <a:r>
              <a:rPr lang="en-US" sz="4200">
                <a:solidFill>
                  <a:srgbClr val="000000"/>
                </a:solidFill>
                <a:latin typeface="DM Sans Bold"/>
              </a:rPr>
              <a:t>CODEHACKERS</a:t>
            </a:r>
          </a:p>
        </p:txBody>
      </p:sp>
      <p:sp>
        <p:nvSpPr>
          <p:cNvPr id="4" name="TextBox 4"/>
          <p:cNvSpPr txBox="1"/>
          <p:nvPr/>
        </p:nvSpPr>
        <p:spPr>
          <a:xfrm>
            <a:off x="559566" y="1802010"/>
            <a:ext cx="11016350" cy="5261056"/>
          </a:xfrm>
          <a:prstGeom prst="rect">
            <a:avLst/>
          </a:prstGeom>
          <a:gradFill flip="none" rotWithShape="1">
            <a:gsLst>
              <a:gs pos="0">
                <a:srgbClr val="7030A0">
                  <a:shade val="30000"/>
                  <a:satMod val="115000"/>
                </a:srgbClr>
              </a:gs>
              <a:gs pos="50000">
                <a:srgbClr val="7030A0">
                  <a:shade val="67500"/>
                  <a:satMod val="115000"/>
                </a:srgbClr>
              </a:gs>
              <a:gs pos="100000">
                <a:srgbClr val="7030A0">
                  <a:shade val="100000"/>
                  <a:satMod val="115000"/>
                </a:srgbClr>
              </a:gs>
            </a:gsLst>
            <a:path path="circle">
              <a:fillToRect l="50000" t="50000" r="50000" b="50000"/>
            </a:path>
            <a:tileRect/>
          </a:gradFill>
          <a:ln>
            <a:solidFill>
              <a:schemeClr val="bg1">
                <a:lumMod val="50000"/>
                <a:lumOff val="50000"/>
              </a:schemeClr>
            </a:solidFill>
          </a:ln>
        </p:spPr>
        <p:txBody>
          <a:bodyPr wrap="square" lIns="0" tIns="0" rIns="0" bIns="0" rtlCol="0" anchor="t">
            <a:spAutoFit/>
          </a:bodyPr>
          <a:lstStyle/>
          <a:p>
            <a:pPr>
              <a:lnSpc>
                <a:spcPts val="5880"/>
              </a:lnSpc>
            </a:pPr>
            <a:r>
              <a:rPr lang="en-US" sz="4200" dirty="0">
                <a:latin typeface="DM Sans Bold"/>
              </a:rPr>
              <a:t>2. When do you use </a:t>
            </a:r>
            <a:r>
              <a:rPr lang="en-US" sz="4200" dirty="0" err="1">
                <a:latin typeface="DM Sans Bold"/>
              </a:rPr>
              <a:t>useLayoutEffect</a:t>
            </a:r>
            <a:r>
              <a:rPr lang="en-US" sz="4200" dirty="0">
                <a:latin typeface="DM Sans Bold"/>
              </a:rPr>
              <a:t>? </a:t>
            </a:r>
          </a:p>
          <a:p>
            <a:pPr>
              <a:lnSpc>
                <a:spcPts val="5880"/>
              </a:lnSpc>
            </a:pPr>
            <a:endParaRPr lang="en-US" sz="4200" dirty="0">
              <a:latin typeface="DM Sans Bold"/>
            </a:endParaRPr>
          </a:p>
          <a:p>
            <a:pPr>
              <a:lnSpc>
                <a:spcPts val="5880"/>
              </a:lnSpc>
            </a:pPr>
            <a:r>
              <a:rPr lang="en-US" sz="4200" dirty="0">
                <a:latin typeface="DM Sans Bold"/>
              </a:rPr>
              <a:t>A. to optimize for all devices</a:t>
            </a:r>
            <a:br>
              <a:rPr lang="en-US" sz="4200" dirty="0">
                <a:latin typeface="DM Sans Bold"/>
              </a:rPr>
            </a:br>
            <a:r>
              <a:rPr lang="en-US" sz="4200" dirty="0">
                <a:latin typeface="DM Sans Bold"/>
              </a:rPr>
              <a:t>B. to complete the update</a:t>
            </a:r>
            <a:br>
              <a:rPr lang="en-US" sz="4200" dirty="0">
                <a:latin typeface="DM Sans Bold"/>
              </a:rPr>
            </a:br>
            <a:r>
              <a:rPr lang="en-US" sz="4200" dirty="0">
                <a:latin typeface="DM Sans Bold"/>
              </a:rPr>
              <a:t>C. to change the layout of the screen</a:t>
            </a:r>
            <a:br>
              <a:rPr lang="en-US" sz="4200" dirty="0">
                <a:latin typeface="DM Sans Bold"/>
              </a:rPr>
            </a:br>
            <a:r>
              <a:rPr lang="en-US" sz="4200" dirty="0">
                <a:latin typeface="DM Sans Bold"/>
              </a:rPr>
              <a:t>D. when you need the browser to paint before the effect runs </a:t>
            </a:r>
          </a:p>
        </p:txBody>
      </p:sp>
      <p:grpSp>
        <p:nvGrpSpPr>
          <p:cNvPr id="7" name="Group 46">
            <a:extLst>
              <a:ext uri="{FF2B5EF4-FFF2-40B4-BE49-F238E27FC236}">
                <a16:creationId xmlns:a16="http://schemas.microsoft.com/office/drawing/2014/main" id="{555C13EA-E794-BF47-8022-9F315E874A8F}"/>
              </a:ext>
            </a:extLst>
          </p:cNvPr>
          <p:cNvGrpSpPr/>
          <p:nvPr/>
        </p:nvGrpSpPr>
        <p:grpSpPr>
          <a:xfrm rot="426986">
            <a:off x="13257680" y="2218919"/>
            <a:ext cx="3730153" cy="2674191"/>
            <a:chOff x="0" y="0"/>
            <a:chExt cx="1062496" cy="1081539"/>
          </a:xfrm>
        </p:grpSpPr>
        <p:grpSp>
          <p:nvGrpSpPr>
            <p:cNvPr id="8" name="Group 47">
              <a:extLst>
                <a:ext uri="{FF2B5EF4-FFF2-40B4-BE49-F238E27FC236}">
                  <a16:creationId xmlns:a16="http://schemas.microsoft.com/office/drawing/2014/main" id="{D9516CC6-159C-614D-99B2-BDADC2CB3601}"/>
                </a:ext>
              </a:extLst>
            </p:cNvPr>
            <p:cNvGrpSpPr/>
            <p:nvPr/>
          </p:nvGrpSpPr>
          <p:grpSpPr>
            <a:xfrm>
              <a:off x="0" y="0"/>
              <a:ext cx="1062496" cy="1081539"/>
              <a:chOff x="0" y="0"/>
              <a:chExt cx="3472180" cy="3534410"/>
            </a:xfrm>
          </p:grpSpPr>
          <p:sp>
            <p:nvSpPr>
              <p:cNvPr id="10" name="Freeform 48">
                <a:extLst>
                  <a:ext uri="{FF2B5EF4-FFF2-40B4-BE49-F238E27FC236}">
                    <a16:creationId xmlns:a16="http://schemas.microsoft.com/office/drawing/2014/main" id="{74801201-9F2F-3749-9A72-5BB480CD0A6A}"/>
                  </a:ext>
                </a:extLst>
              </p:cNvPr>
              <p:cNvSpPr/>
              <p:nvPr/>
            </p:nvSpPr>
            <p:spPr>
              <a:xfrm>
                <a:off x="15240" y="248920"/>
                <a:ext cx="3444240" cy="3263900"/>
              </a:xfrm>
              <a:custGeom>
                <a:avLst/>
                <a:gdLst/>
                <a:ahLst/>
                <a:cxnLst/>
                <a:rect l="l" t="t" r="r" b="b"/>
                <a:pathLst>
                  <a:path w="3444240" h="3263900">
                    <a:moveTo>
                      <a:pt x="3441700" y="645160"/>
                    </a:moveTo>
                    <a:cubicBezTo>
                      <a:pt x="3444240" y="488950"/>
                      <a:pt x="3422650" y="30480"/>
                      <a:pt x="3422650" y="30480"/>
                    </a:cubicBezTo>
                    <a:cubicBezTo>
                      <a:pt x="3422650" y="30480"/>
                      <a:pt x="3037840" y="40640"/>
                      <a:pt x="2684780" y="40640"/>
                    </a:cubicBezTo>
                    <a:cubicBezTo>
                      <a:pt x="2653030" y="40640"/>
                      <a:pt x="2401570" y="40640"/>
                      <a:pt x="2341880" y="40640"/>
                    </a:cubicBezTo>
                    <a:cubicBezTo>
                      <a:pt x="1906270" y="40640"/>
                      <a:pt x="1042670" y="38100"/>
                      <a:pt x="795020" y="33020"/>
                    </a:cubicBezTo>
                    <a:cubicBezTo>
                      <a:pt x="482600" y="20320"/>
                      <a:pt x="11430" y="0"/>
                      <a:pt x="10160" y="29210"/>
                    </a:cubicBezTo>
                    <a:cubicBezTo>
                      <a:pt x="8890" y="58420"/>
                      <a:pt x="21590" y="440690"/>
                      <a:pt x="21590" y="440690"/>
                    </a:cubicBezTo>
                    <a:cubicBezTo>
                      <a:pt x="21590" y="440690"/>
                      <a:pt x="21590" y="2415540"/>
                      <a:pt x="21590" y="2607310"/>
                    </a:cubicBezTo>
                    <a:cubicBezTo>
                      <a:pt x="6350" y="2852420"/>
                      <a:pt x="0" y="3225800"/>
                      <a:pt x="0" y="3225800"/>
                    </a:cubicBezTo>
                    <a:cubicBezTo>
                      <a:pt x="204470" y="3256280"/>
                      <a:pt x="450850" y="3263900"/>
                      <a:pt x="657860" y="3261360"/>
                    </a:cubicBezTo>
                    <a:cubicBezTo>
                      <a:pt x="891540" y="3261360"/>
                      <a:pt x="2616200" y="3261360"/>
                      <a:pt x="2616200" y="3261360"/>
                    </a:cubicBezTo>
                    <a:lnTo>
                      <a:pt x="3402330" y="3247390"/>
                    </a:lnTo>
                    <a:cubicBezTo>
                      <a:pt x="3402330" y="3247390"/>
                      <a:pt x="3441700" y="2545080"/>
                      <a:pt x="3441700" y="2419350"/>
                    </a:cubicBezTo>
                    <a:cubicBezTo>
                      <a:pt x="3441700" y="2245360"/>
                      <a:pt x="3439160" y="803910"/>
                      <a:pt x="3441700" y="645160"/>
                    </a:cubicBezTo>
                    <a:close/>
                  </a:path>
                </a:pathLst>
              </a:custGeom>
              <a:solidFill>
                <a:srgbClr val="D2D5FF"/>
              </a:solidFill>
            </p:spPr>
          </p:sp>
          <p:sp>
            <p:nvSpPr>
              <p:cNvPr id="11" name="Freeform 49">
                <a:extLst>
                  <a:ext uri="{FF2B5EF4-FFF2-40B4-BE49-F238E27FC236}">
                    <a16:creationId xmlns:a16="http://schemas.microsoft.com/office/drawing/2014/main" id="{9BBCCF80-01FA-EB40-9DEC-6A105CF936E6}"/>
                  </a:ext>
                </a:extLst>
              </p:cNvPr>
              <p:cNvSpPr/>
              <p:nvPr/>
            </p:nvSpPr>
            <p:spPr>
              <a:xfrm>
                <a:off x="469900" y="10160"/>
                <a:ext cx="1583690" cy="554990"/>
              </a:xfrm>
              <a:custGeom>
                <a:avLst/>
                <a:gdLst/>
                <a:ahLst/>
                <a:cxnLst/>
                <a:rect l="l" t="t" r="r" b="b"/>
                <a:pathLst>
                  <a:path w="1583690" h="554990">
                    <a:moveTo>
                      <a:pt x="27940" y="0"/>
                    </a:moveTo>
                    <a:cubicBezTo>
                      <a:pt x="27940" y="0"/>
                      <a:pt x="990600" y="95250"/>
                      <a:pt x="1109980" y="97790"/>
                    </a:cubicBezTo>
                    <a:lnTo>
                      <a:pt x="1558290" y="106680"/>
                    </a:lnTo>
                    <a:lnTo>
                      <a:pt x="1557020" y="199390"/>
                    </a:lnTo>
                    <a:cubicBezTo>
                      <a:pt x="1557020" y="199390"/>
                      <a:pt x="1583690" y="342900"/>
                      <a:pt x="1582420" y="402590"/>
                    </a:cubicBezTo>
                    <a:lnTo>
                      <a:pt x="1579880" y="554990"/>
                    </a:lnTo>
                    <a:cubicBezTo>
                      <a:pt x="1579880" y="554990"/>
                      <a:pt x="975360" y="504190"/>
                      <a:pt x="825500" y="497840"/>
                    </a:cubicBezTo>
                    <a:cubicBezTo>
                      <a:pt x="511810" y="482600"/>
                      <a:pt x="11430" y="414020"/>
                      <a:pt x="11430" y="414020"/>
                    </a:cubicBezTo>
                    <a:lnTo>
                      <a:pt x="0" y="261620"/>
                    </a:lnTo>
                    <a:lnTo>
                      <a:pt x="48260" y="135890"/>
                    </a:lnTo>
                    <a:lnTo>
                      <a:pt x="27940" y="0"/>
                    </a:lnTo>
                    <a:close/>
                  </a:path>
                </a:pathLst>
              </a:custGeom>
              <a:solidFill>
                <a:srgbClr val="541FC4"/>
              </a:solidFill>
            </p:spPr>
          </p:sp>
        </p:grpSp>
        <p:sp>
          <p:nvSpPr>
            <p:cNvPr id="9" name="TextBox 50">
              <a:extLst>
                <a:ext uri="{FF2B5EF4-FFF2-40B4-BE49-F238E27FC236}">
                  <a16:creationId xmlns:a16="http://schemas.microsoft.com/office/drawing/2014/main" id="{4B6E0A8D-CA7F-064A-B9F8-D72A55723272}"/>
                </a:ext>
              </a:extLst>
            </p:cNvPr>
            <p:cNvSpPr txBox="1"/>
            <p:nvPr/>
          </p:nvSpPr>
          <p:spPr>
            <a:xfrm>
              <a:off x="153964" y="396654"/>
              <a:ext cx="754569" cy="409033"/>
            </a:xfrm>
            <a:prstGeom prst="rect">
              <a:avLst/>
            </a:prstGeom>
          </p:spPr>
          <p:txBody>
            <a:bodyPr lIns="0" tIns="0" rIns="0" bIns="0" rtlCol="0" anchor="t">
              <a:spAutoFit/>
            </a:bodyPr>
            <a:lstStyle/>
            <a:p>
              <a:pPr algn="ctr">
                <a:lnSpc>
                  <a:spcPct val="150000"/>
                </a:lnSpc>
              </a:pPr>
              <a:r>
                <a:rPr lang="en-US" sz="4800" dirty="0" err="1">
                  <a:solidFill>
                    <a:srgbClr val="000000"/>
                  </a:solidFill>
                  <a:latin typeface="Shuneet Square Book Bold"/>
                </a:rPr>
                <a:t>Burak</a:t>
              </a:r>
              <a:endParaRPr lang="en-US" sz="4800" dirty="0">
                <a:solidFill>
                  <a:srgbClr val="000000"/>
                </a:solidFill>
                <a:latin typeface="Shuneet Square Book Bold"/>
              </a:endParaRPr>
            </a:p>
          </p:txBody>
        </p:sp>
      </p:grpSp>
      <p:pic>
        <p:nvPicPr>
          <p:cNvPr id="12" name="Picture 27">
            <a:extLst>
              <a:ext uri="{FF2B5EF4-FFF2-40B4-BE49-F238E27FC236}">
                <a16:creationId xmlns:a16="http://schemas.microsoft.com/office/drawing/2014/main" id="{8F7C7D93-F425-1141-852F-6B0831064FA6}"/>
              </a:ext>
            </a:extLst>
          </p:cNvPr>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a:xfrm rot="-671145">
            <a:off x="13633123" y="2774304"/>
            <a:ext cx="790920" cy="790920"/>
          </a:xfrm>
          <a:prstGeom prst="rect">
            <a:avLst/>
          </a:prstGeom>
        </p:spPr>
      </p:pic>
      <p:pic>
        <p:nvPicPr>
          <p:cNvPr id="13" name="Picture 30">
            <a:extLst>
              <a:ext uri="{FF2B5EF4-FFF2-40B4-BE49-F238E27FC236}">
                <a16:creationId xmlns:a16="http://schemas.microsoft.com/office/drawing/2014/main" id="{8F6785B1-55FF-E344-8373-CB605C071158}"/>
              </a:ext>
            </a:extLst>
          </p:cNvPr>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a:xfrm rot="691800">
            <a:off x="16042786" y="2989399"/>
            <a:ext cx="591837" cy="591837"/>
          </a:xfrm>
          <a:prstGeom prst="rect">
            <a:avLst/>
          </a:prstGeom>
        </p:spPr>
      </p:pic>
      <p:pic>
        <p:nvPicPr>
          <p:cNvPr id="14" name="Picture 64">
            <a:extLst>
              <a:ext uri="{FF2B5EF4-FFF2-40B4-BE49-F238E27FC236}">
                <a16:creationId xmlns:a16="http://schemas.microsoft.com/office/drawing/2014/main" id="{F8FB96B2-A0A2-A841-AE98-A3565DCA700E}"/>
              </a:ext>
            </a:extLst>
          </p:cNvPr>
          <p:cNvPicPr>
            <a:picLocks noChangeAspect="1"/>
          </p:cNvPicPr>
          <p:nvPr/>
        </p:nvPicPr>
        <p:blipFill>
          <a:blip r:embed="rId5"/>
          <a:srcRect/>
          <a:stretch>
            <a:fillRect/>
          </a:stretch>
        </p:blipFill>
        <p:spPr>
          <a:xfrm>
            <a:off x="16000635" y="4114280"/>
            <a:ext cx="377779" cy="494711"/>
          </a:xfrm>
          <a:prstGeom prst="rect">
            <a:avLst/>
          </a:prstGeom>
        </p:spPr>
      </p:pic>
      <p:sp>
        <p:nvSpPr>
          <p:cNvPr id="15" name="TextBox 3">
            <a:extLst>
              <a:ext uri="{FF2B5EF4-FFF2-40B4-BE49-F238E27FC236}">
                <a16:creationId xmlns:a16="http://schemas.microsoft.com/office/drawing/2014/main" id="{448EC517-FCF2-4246-A4C8-59D9BC5AB83F}"/>
              </a:ext>
            </a:extLst>
          </p:cNvPr>
          <p:cNvSpPr txBox="1"/>
          <p:nvPr/>
        </p:nvSpPr>
        <p:spPr>
          <a:xfrm>
            <a:off x="13467244" y="622935"/>
            <a:ext cx="3933043" cy="414922"/>
          </a:xfrm>
          <a:prstGeom prst="rect">
            <a:avLst/>
          </a:prstGeom>
        </p:spPr>
        <p:txBody>
          <a:bodyPr lIns="0" tIns="0" rIns="0" bIns="0" rtlCol="0" anchor="t">
            <a:spAutoFit/>
          </a:bodyPr>
          <a:lstStyle/>
          <a:p>
            <a:pPr marL="0" lvl="0" indent="0" algn="r">
              <a:lnSpc>
                <a:spcPts val="3359"/>
              </a:lnSpc>
              <a:spcBef>
                <a:spcPct val="0"/>
              </a:spcBef>
            </a:pPr>
            <a:r>
              <a:rPr lang="en-US" sz="2400" dirty="0">
                <a:solidFill>
                  <a:srgbClr val="000000"/>
                </a:solidFill>
                <a:latin typeface="DM Sans"/>
              </a:rPr>
              <a:t>04 December,</a:t>
            </a:r>
            <a:r>
              <a:rPr lang="en-US" sz="2400" u="none" dirty="0">
                <a:solidFill>
                  <a:srgbClr val="000000"/>
                </a:solidFill>
                <a:latin typeface="DM Sans"/>
              </a:rPr>
              <a:t> 2020</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396674" y="-342900"/>
            <a:ext cx="16900726" cy="11049050"/>
          </a:xfrm>
          <a:prstGeom prst="rect">
            <a:avLst/>
          </a:prstGeom>
        </p:spPr>
        <p:txBody>
          <a:bodyPr wrap="square" lIns="0" tIns="0" rIns="0" bIns="0" rtlCol="0" anchor="t">
            <a:spAutoFit/>
          </a:bodyPr>
          <a:lstStyle/>
          <a:p>
            <a:pPr>
              <a:lnSpc>
                <a:spcPts val="5436"/>
              </a:lnSpc>
            </a:pPr>
            <a:endParaRPr dirty="0"/>
          </a:p>
          <a:p>
            <a:pPr>
              <a:lnSpc>
                <a:spcPts val="5436"/>
              </a:lnSpc>
            </a:pPr>
            <a:r>
              <a:rPr lang="en-US" sz="3883" dirty="0">
                <a:solidFill>
                  <a:srgbClr val="FFFF00"/>
                </a:solidFill>
                <a:latin typeface="DM Sans Bold"/>
              </a:rPr>
              <a:t> </a:t>
            </a:r>
            <a:r>
              <a:rPr lang="en-US" sz="3883" dirty="0" err="1">
                <a:solidFill>
                  <a:srgbClr val="FFFF00"/>
                </a:solidFill>
                <a:latin typeface="DM Sans Bold"/>
              </a:rPr>
              <a:t>useLayoutEffect</a:t>
            </a:r>
            <a:r>
              <a:rPr lang="en-US" sz="3883" dirty="0">
                <a:solidFill>
                  <a:srgbClr val="FFFF00"/>
                </a:solidFill>
                <a:latin typeface="DM Sans Bold"/>
              </a:rPr>
              <a:t>:  ( 1% of the time )</a:t>
            </a:r>
          </a:p>
          <a:p>
            <a:pPr>
              <a:lnSpc>
                <a:spcPts val="5436"/>
              </a:lnSpc>
            </a:pPr>
            <a:endParaRPr lang="en-US" sz="3883" dirty="0">
              <a:latin typeface="DM Sans Bold"/>
            </a:endParaRPr>
          </a:p>
          <a:p>
            <a:pPr>
              <a:lnSpc>
                <a:spcPts val="5436"/>
              </a:lnSpc>
            </a:pPr>
            <a:r>
              <a:rPr lang="en-US" sz="3883" dirty="0">
                <a:latin typeface="DM Sans Bold"/>
              </a:rPr>
              <a:t>	-	If you need to mutate the DOM.</a:t>
            </a:r>
          </a:p>
          <a:p>
            <a:pPr>
              <a:lnSpc>
                <a:spcPts val="5436"/>
              </a:lnSpc>
            </a:pPr>
            <a:endParaRPr lang="en-US" sz="3883" dirty="0">
              <a:latin typeface="DM Sans Bold"/>
            </a:endParaRPr>
          </a:p>
          <a:p>
            <a:pPr>
              <a:lnSpc>
                <a:spcPts val="5436"/>
              </a:lnSpc>
            </a:pPr>
            <a:r>
              <a:rPr lang="en-US" sz="3883" dirty="0" err="1">
                <a:latin typeface="DM Sans Bold"/>
              </a:rPr>
              <a:t>useEffect</a:t>
            </a:r>
            <a:r>
              <a:rPr lang="en-US" sz="3883" dirty="0">
                <a:latin typeface="DM Sans Bold"/>
              </a:rPr>
              <a:t>: (99% of the time)</a:t>
            </a:r>
          </a:p>
          <a:p>
            <a:pPr>
              <a:lnSpc>
                <a:spcPts val="5436"/>
              </a:lnSpc>
            </a:pPr>
            <a:endParaRPr lang="en-US" sz="3883" dirty="0">
              <a:latin typeface="DM Sans Bold"/>
            </a:endParaRPr>
          </a:p>
          <a:p>
            <a:pPr>
              <a:lnSpc>
                <a:spcPts val="5436"/>
              </a:lnSpc>
            </a:pPr>
            <a:r>
              <a:rPr lang="en-US" sz="3883" dirty="0">
                <a:latin typeface="DM Sans Bold"/>
              </a:rPr>
              <a:t>	- If you don't need to interact with the DOM at all or your DOM changes are unobservable (seriously, most of the time you should use this).</a:t>
            </a:r>
          </a:p>
          <a:p>
            <a:pPr>
              <a:lnSpc>
                <a:spcPts val="5436"/>
              </a:lnSpc>
            </a:pPr>
            <a:endParaRPr lang="en-US" sz="3883" dirty="0">
              <a:latin typeface="DM Sans Bold"/>
            </a:endParaRPr>
          </a:p>
          <a:p>
            <a:pPr>
              <a:lnSpc>
                <a:spcPts val="5436"/>
              </a:lnSpc>
            </a:pPr>
            <a:endParaRPr lang="en-US" sz="3883" dirty="0">
              <a:latin typeface="DM Sans Bold"/>
            </a:endParaRPr>
          </a:p>
          <a:p>
            <a:pPr>
              <a:lnSpc>
                <a:spcPts val="5436"/>
              </a:lnSpc>
            </a:pPr>
            <a:endParaRPr lang="en-US" sz="3883" dirty="0">
              <a:latin typeface="DM Sans Bold"/>
            </a:endParaRPr>
          </a:p>
          <a:p>
            <a:pPr>
              <a:lnSpc>
                <a:spcPts val="5436"/>
              </a:lnSpc>
            </a:pPr>
            <a:endParaRPr lang="en-US" sz="3883" dirty="0">
              <a:solidFill>
                <a:srgbClr val="100F0D"/>
              </a:solidFill>
              <a:latin typeface="DM Sans Bold"/>
            </a:endParaRPr>
          </a:p>
          <a:p>
            <a:pPr>
              <a:lnSpc>
                <a:spcPts val="5436"/>
              </a:lnSpc>
            </a:pPr>
            <a:endParaRPr lang="en-US" sz="3883" dirty="0">
              <a:solidFill>
                <a:srgbClr val="100F0D"/>
              </a:solidFill>
              <a:latin typeface="DM Sans Bold"/>
            </a:endParaRPr>
          </a:p>
          <a:p>
            <a:pPr marL="0" lvl="0" indent="0">
              <a:lnSpc>
                <a:spcPts val="5436"/>
              </a:lnSpc>
            </a:pPr>
            <a:endParaRPr lang="en-US" sz="3883" dirty="0">
              <a:solidFill>
                <a:srgbClr val="100F0D"/>
              </a:solidFill>
              <a:latin typeface="DM Sans Bold"/>
            </a:endParaRPr>
          </a:p>
        </p:txBody>
      </p:sp>
      <p:sp>
        <p:nvSpPr>
          <p:cNvPr id="4" name="Striped Right Arrow 3">
            <a:hlinkClick r:id="rId3"/>
            <a:extLst>
              <a:ext uri="{FF2B5EF4-FFF2-40B4-BE49-F238E27FC236}">
                <a16:creationId xmlns:a16="http://schemas.microsoft.com/office/drawing/2014/main" id="{A440CDC9-18FB-FC42-92F3-B17111C90B67}"/>
              </a:ext>
            </a:extLst>
          </p:cNvPr>
          <p:cNvSpPr/>
          <p:nvPr/>
        </p:nvSpPr>
        <p:spPr>
          <a:xfrm>
            <a:off x="15468600" y="8724900"/>
            <a:ext cx="1828800" cy="1094232"/>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Tree>
    <p:extLst>
      <p:ext uri="{BB962C8B-B14F-4D97-AF65-F5344CB8AC3E}">
        <p14:creationId xmlns:p14="http://schemas.microsoft.com/office/powerpoint/2010/main" val="40620943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cstate="email">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extBox 2"/>
          <p:cNvSpPr txBox="1"/>
          <p:nvPr/>
        </p:nvSpPr>
        <p:spPr>
          <a:xfrm>
            <a:off x="214715" y="495300"/>
            <a:ext cx="15785334" cy="9800760"/>
          </a:xfrm>
          <a:prstGeom prst="rect">
            <a:avLst/>
          </a:prstGeom>
        </p:spPr>
        <p:txBody>
          <a:bodyPr wrap="square" lIns="0" tIns="0" rIns="0" bIns="0" rtlCol="0" anchor="t">
            <a:spAutoFit/>
          </a:bodyPr>
          <a:lstStyle/>
          <a:p>
            <a:pPr>
              <a:lnSpc>
                <a:spcPts val="5880"/>
              </a:lnSpc>
            </a:pPr>
            <a:r>
              <a:rPr lang="en-US" sz="4200" dirty="0">
                <a:solidFill>
                  <a:srgbClr val="FFFFFF"/>
                </a:solidFill>
                <a:latin typeface="DM Sans Bold"/>
              </a:rPr>
              <a:t>3. What is the difference between the click behaviors of these two buttons (assuming that </a:t>
            </a:r>
            <a:r>
              <a:rPr lang="en-US" sz="4200" dirty="0" err="1">
                <a:solidFill>
                  <a:srgbClr val="FFFFFF"/>
                </a:solidFill>
                <a:latin typeface="DM Sans Bold"/>
              </a:rPr>
              <a:t>this.handleClick</a:t>
            </a:r>
            <a:r>
              <a:rPr lang="en-US" sz="4200" dirty="0">
                <a:solidFill>
                  <a:srgbClr val="FFFFFF"/>
                </a:solidFill>
                <a:latin typeface="DM Sans Bold"/>
              </a:rPr>
              <a:t> is bound correctly)? </a:t>
            </a:r>
          </a:p>
          <a:p>
            <a:pPr>
              <a:lnSpc>
                <a:spcPts val="5880"/>
              </a:lnSpc>
            </a:pPr>
            <a:endParaRPr lang="en-US" sz="4200" dirty="0">
              <a:solidFill>
                <a:srgbClr val="FFFFFF"/>
              </a:solidFill>
              <a:latin typeface="DM Sans Bold"/>
            </a:endParaRPr>
          </a:p>
          <a:p>
            <a:pPr>
              <a:lnSpc>
                <a:spcPts val="5880"/>
              </a:lnSpc>
            </a:pPr>
            <a:endParaRPr lang="en-US" sz="4200" dirty="0">
              <a:solidFill>
                <a:srgbClr val="FFFFFF"/>
              </a:solidFill>
              <a:latin typeface="DM Sans Bold"/>
            </a:endParaRPr>
          </a:p>
          <a:p>
            <a:pPr>
              <a:lnSpc>
                <a:spcPts val="5880"/>
              </a:lnSpc>
            </a:pPr>
            <a:endParaRPr lang="en-US" sz="4200" dirty="0">
              <a:solidFill>
                <a:srgbClr val="FFFFFF"/>
              </a:solidFill>
              <a:latin typeface="DM Sans Bold"/>
            </a:endParaRPr>
          </a:p>
          <a:p>
            <a:pPr>
              <a:lnSpc>
                <a:spcPts val="5880"/>
              </a:lnSpc>
            </a:pPr>
            <a:r>
              <a:rPr lang="en-US" sz="4200" dirty="0">
                <a:solidFill>
                  <a:srgbClr val="FFFFFF"/>
                </a:solidFill>
                <a:latin typeface="DM Sans Bold"/>
              </a:rPr>
              <a:t>A. Button X will not have access to the event object on click of the button.</a:t>
            </a:r>
          </a:p>
          <a:p>
            <a:pPr>
              <a:lnSpc>
                <a:spcPts val="5880"/>
              </a:lnSpc>
            </a:pPr>
            <a:r>
              <a:rPr lang="en-US" sz="4200" dirty="0">
                <a:solidFill>
                  <a:srgbClr val="FFFFFF"/>
                </a:solidFill>
                <a:latin typeface="DM Sans Bold"/>
              </a:rPr>
              <a:t> B. Button Y will not fire the handler </a:t>
            </a:r>
            <a:r>
              <a:rPr lang="en-US" sz="4200" dirty="0" err="1">
                <a:solidFill>
                  <a:srgbClr val="FFFFFF"/>
                </a:solidFill>
                <a:latin typeface="DM Sans Bold"/>
              </a:rPr>
              <a:t>this.handleClick</a:t>
            </a:r>
            <a:r>
              <a:rPr lang="en-US" sz="4200" dirty="0">
                <a:solidFill>
                  <a:srgbClr val="FFFFFF"/>
                </a:solidFill>
                <a:latin typeface="DM Sans Bold"/>
              </a:rPr>
              <a:t> successfully.</a:t>
            </a:r>
            <a:br>
              <a:rPr lang="en-US" sz="4200" dirty="0">
                <a:solidFill>
                  <a:srgbClr val="FFFFFF"/>
                </a:solidFill>
                <a:latin typeface="DM Sans Bold"/>
              </a:rPr>
            </a:br>
            <a:r>
              <a:rPr lang="en-US" sz="4200" dirty="0">
                <a:solidFill>
                  <a:srgbClr val="FFFFFF"/>
                </a:solidFill>
                <a:latin typeface="DM Sans Bold"/>
              </a:rPr>
              <a:t>C. Button X will not fire the handler </a:t>
            </a:r>
            <a:r>
              <a:rPr lang="en-US" sz="4200" dirty="0" err="1">
                <a:solidFill>
                  <a:srgbClr val="FFFFFF"/>
                </a:solidFill>
                <a:latin typeface="DM Sans Bold"/>
              </a:rPr>
              <a:t>this.handleClick</a:t>
            </a:r>
            <a:r>
              <a:rPr lang="en-US" sz="4200" dirty="0">
                <a:solidFill>
                  <a:srgbClr val="FFFFFF"/>
                </a:solidFill>
                <a:latin typeface="DM Sans Bold"/>
              </a:rPr>
              <a:t> successfully.</a:t>
            </a:r>
            <a:br>
              <a:rPr lang="en-US" sz="4200" dirty="0">
                <a:solidFill>
                  <a:srgbClr val="FFFFFF"/>
                </a:solidFill>
                <a:latin typeface="DM Sans Bold"/>
              </a:rPr>
            </a:br>
            <a:r>
              <a:rPr lang="en-US" sz="4200" dirty="0">
                <a:solidFill>
                  <a:srgbClr val="FFFFFF"/>
                </a:solidFill>
                <a:latin typeface="DM Sans Bold"/>
              </a:rPr>
              <a:t>D. There is no difference </a:t>
            </a:r>
          </a:p>
        </p:txBody>
      </p:sp>
      <p:sp>
        <p:nvSpPr>
          <p:cNvPr id="14" name="TextBox 3">
            <a:extLst>
              <a:ext uri="{FF2B5EF4-FFF2-40B4-BE49-F238E27FC236}">
                <a16:creationId xmlns:a16="http://schemas.microsoft.com/office/drawing/2014/main" id="{19E33A01-75DA-E04E-ABAA-D945BD75BCCF}"/>
              </a:ext>
            </a:extLst>
          </p:cNvPr>
          <p:cNvSpPr txBox="1"/>
          <p:nvPr/>
        </p:nvSpPr>
        <p:spPr>
          <a:xfrm>
            <a:off x="13467244" y="622935"/>
            <a:ext cx="3933043" cy="414922"/>
          </a:xfrm>
          <a:prstGeom prst="rect">
            <a:avLst/>
          </a:prstGeom>
        </p:spPr>
        <p:txBody>
          <a:bodyPr lIns="0" tIns="0" rIns="0" bIns="0" rtlCol="0" anchor="t">
            <a:spAutoFit/>
          </a:bodyPr>
          <a:lstStyle/>
          <a:p>
            <a:pPr marL="0" lvl="0" indent="0" algn="r">
              <a:lnSpc>
                <a:spcPts val="3359"/>
              </a:lnSpc>
              <a:spcBef>
                <a:spcPct val="0"/>
              </a:spcBef>
            </a:pPr>
            <a:r>
              <a:rPr lang="en-US" sz="2400" dirty="0">
                <a:solidFill>
                  <a:srgbClr val="000000"/>
                </a:solidFill>
                <a:latin typeface="DM Sans"/>
              </a:rPr>
              <a:t>04 December,</a:t>
            </a:r>
            <a:r>
              <a:rPr lang="en-US" sz="2400" u="none" dirty="0">
                <a:solidFill>
                  <a:srgbClr val="000000"/>
                </a:solidFill>
                <a:latin typeface="DM Sans"/>
              </a:rPr>
              <a:t> 2020</a:t>
            </a:r>
          </a:p>
        </p:txBody>
      </p:sp>
      <p:pic>
        <p:nvPicPr>
          <p:cNvPr id="19" name="Picture 18">
            <a:extLst>
              <a:ext uri="{FF2B5EF4-FFF2-40B4-BE49-F238E27FC236}">
                <a16:creationId xmlns:a16="http://schemas.microsoft.com/office/drawing/2014/main" id="{6D64445A-AE7D-5941-ADA4-E495C683E9EF}"/>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70676" y="3225558"/>
            <a:ext cx="16840721" cy="1539863"/>
          </a:xfrm>
          <a:prstGeom prst="rect">
            <a:avLst/>
          </a:prstGeom>
        </p:spPr>
      </p:pic>
      <p:sp>
        <p:nvSpPr>
          <p:cNvPr id="20" name="Striped Right Arrow 19">
            <a:hlinkClick r:id="rId4"/>
            <a:extLst>
              <a:ext uri="{FF2B5EF4-FFF2-40B4-BE49-F238E27FC236}">
                <a16:creationId xmlns:a16="http://schemas.microsoft.com/office/drawing/2014/main" id="{DC4E4583-1EE8-CE4E-BBF2-752EC09D284D}"/>
              </a:ext>
            </a:extLst>
          </p:cNvPr>
          <p:cNvSpPr/>
          <p:nvPr/>
        </p:nvSpPr>
        <p:spPr>
          <a:xfrm>
            <a:off x="11430000" y="8849868"/>
            <a:ext cx="1981200" cy="1170432"/>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nvGrpSpPr>
          <p:cNvPr id="21" name="Group 46">
            <a:extLst>
              <a:ext uri="{FF2B5EF4-FFF2-40B4-BE49-F238E27FC236}">
                <a16:creationId xmlns:a16="http://schemas.microsoft.com/office/drawing/2014/main" id="{6499992A-9AFC-4042-A12A-9763E24B280C}"/>
              </a:ext>
            </a:extLst>
          </p:cNvPr>
          <p:cNvGrpSpPr/>
          <p:nvPr/>
        </p:nvGrpSpPr>
        <p:grpSpPr>
          <a:xfrm rot="426986">
            <a:off x="14443313" y="6509656"/>
            <a:ext cx="3730153" cy="2674191"/>
            <a:chOff x="0" y="0"/>
            <a:chExt cx="1062496" cy="1081539"/>
          </a:xfrm>
        </p:grpSpPr>
        <p:grpSp>
          <p:nvGrpSpPr>
            <p:cNvPr id="22" name="Group 47">
              <a:extLst>
                <a:ext uri="{FF2B5EF4-FFF2-40B4-BE49-F238E27FC236}">
                  <a16:creationId xmlns:a16="http://schemas.microsoft.com/office/drawing/2014/main" id="{E02CDF6F-C7F1-C54B-B0E4-4F1CA19BCEF4}"/>
                </a:ext>
              </a:extLst>
            </p:cNvPr>
            <p:cNvGrpSpPr/>
            <p:nvPr/>
          </p:nvGrpSpPr>
          <p:grpSpPr>
            <a:xfrm>
              <a:off x="0" y="0"/>
              <a:ext cx="1062496" cy="1081539"/>
              <a:chOff x="0" y="0"/>
              <a:chExt cx="3472180" cy="3534410"/>
            </a:xfrm>
          </p:grpSpPr>
          <p:sp>
            <p:nvSpPr>
              <p:cNvPr id="24" name="Freeform 48">
                <a:extLst>
                  <a:ext uri="{FF2B5EF4-FFF2-40B4-BE49-F238E27FC236}">
                    <a16:creationId xmlns:a16="http://schemas.microsoft.com/office/drawing/2014/main" id="{34091569-0A15-8946-829B-9ABC9161E7E1}"/>
                  </a:ext>
                </a:extLst>
              </p:cNvPr>
              <p:cNvSpPr/>
              <p:nvPr/>
            </p:nvSpPr>
            <p:spPr>
              <a:xfrm>
                <a:off x="15240" y="248920"/>
                <a:ext cx="3444240" cy="3263900"/>
              </a:xfrm>
              <a:custGeom>
                <a:avLst/>
                <a:gdLst/>
                <a:ahLst/>
                <a:cxnLst/>
                <a:rect l="l" t="t" r="r" b="b"/>
                <a:pathLst>
                  <a:path w="3444240" h="3263900">
                    <a:moveTo>
                      <a:pt x="3441700" y="645160"/>
                    </a:moveTo>
                    <a:cubicBezTo>
                      <a:pt x="3444240" y="488950"/>
                      <a:pt x="3422650" y="30480"/>
                      <a:pt x="3422650" y="30480"/>
                    </a:cubicBezTo>
                    <a:cubicBezTo>
                      <a:pt x="3422650" y="30480"/>
                      <a:pt x="3037840" y="40640"/>
                      <a:pt x="2684780" y="40640"/>
                    </a:cubicBezTo>
                    <a:cubicBezTo>
                      <a:pt x="2653030" y="40640"/>
                      <a:pt x="2401570" y="40640"/>
                      <a:pt x="2341880" y="40640"/>
                    </a:cubicBezTo>
                    <a:cubicBezTo>
                      <a:pt x="1906270" y="40640"/>
                      <a:pt x="1042670" y="38100"/>
                      <a:pt x="795020" y="33020"/>
                    </a:cubicBezTo>
                    <a:cubicBezTo>
                      <a:pt x="482600" y="20320"/>
                      <a:pt x="11430" y="0"/>
                      <a:pt x="10160" y="29210"/>
                    </a:cubicBezTo>
                    <a:cubicBezTo>
                      <a:pt x="8890" y="58420"/>
                      <a:pt x="21590" y="440690"/>
                      <a:pt x="21590" y="440690"/>
                    </a:cubicBezTo>
                    <a:cubicBezTo>
                      <a:pt x="21590" y="440690"/>
                      <a:pt x="21590" y="2415540"/>
                      <a:pt x="21590" y="2607310"/>
                    </a:cubicBezTo>
                    <a:cubicBezTo>
                      <a:pt x="6350" y="2852420"/>
                      <a:pt x="0" y="3225800"/>
                      <a:pt x="0" y="3225800"/>
                    </a:cubicBezTo>
                    <a:cubicBezTo>
                      <a:pt x="204470" y="3256280"/>
                      <a:pt x="450850" y="3263900"/>
                      <a:pt x="657860" y="3261360"/>
                    </a:cubicBezTo>
                    <a:cubicBezTo>
                      <a:pt x="891540" y="3261360"/>
                      <a:pt x="2616200" y="3261360"/>
                      <a:pt x="2616200" y="3261360"/>
                    </a:cubicBezTo>
                    <a:lnTo>
                      <a:pt x="3402330" y="3247390"/>
                    </a:lnTo>
                    <a:cubicBezTo>
                      <a:pt x="3402330" y="3247390"/>
                      <a:pt x="3441700" y="2545080"/>
                      <a:pt x="3441700" y="2419350"/>
                    </a:cubicBezTo>
                    <a:cubicBezTo>
                      <a:pt x="3441700" y="2245360"/>
                      <a:pt x="3439160" y="803910"/>
                      <a:pt x="3441700" y="645160"/>
                    </a:cubicBezTo>
                    <a:close/>
                  </a:path>
                </a:pathLst>
              </a:custGeom>
              <a:solidFill>
                <a:srgbClr val="D2D5FF"/>
              </a:solidFill>
            </p:spPr>
          </p:sp>
          <p:sp>
            <p:nvSpPr>
              <p:cNvPr id="25" name="Freeform 49">
                <a:extLst>
                  <a:ext uri="{FF2B5EF4-FFF2-40B4-BE49-F238E27FC236}">
                    <a16:creationId xmlns:a16="http://schemas.microsoft.com/office/drawing/2014/main" id="{8CBE883C-7BA6-1540-B19D-FD94389441ED}"/>
                  </a:ext>
                </a:extLst>
              </p:cNvPr>
              <p:cNvSpPr/>
              <p:nvPr/>
            </p:nvSpPr>
            <p:spPr>
              <a:xfrm>
                <a:off x="469900" y="10160"/>
                <a:ext cx="1583690" cy="554990"/>
              </a:xfrm>
              <a:custGeom>
                <a:avLst/>
                <a:gdLst/>
                <a:ahLst/>
                <a:cxnLst/>
                <a:rect l="l" t="t" r="r" b="b"/>
                <a:pathLst>
                  <a:path w="1583690" h="554990">
                    <a:moveTo>
                      <a:pt x="27940" y="0"/>
                    </a:moveTo>
                    <a:cubicBezTo>
                      <a:pt x="27940" y="0"/>
                      <a:pt x="990600" y="95250"/>
                      <a:pt x="1109980" y="97790"/>
                    </a:cubicBezTo>
                    <a:lnTo>
                      <a:pt x="1558290" y="106680"/>
                    </a:lnTo>
                    <a:lnTo>
                      <a:pt x="1557020" y="199390"/>
                    </a:lnTo>
                    <a:cubicBezTo>
                      <a:pt x="1557020" y="199390"/>
                      <a:pt x="1583690" y="342900"/>
                      <a:pt x="1582420" y="402590"/>
                    </a:cubicBezTo>
                    <a:lnTo>
                      <a:pt x="1579880" y="554990"/>
                    </a:lnTo>
                    <a:cubicBezTo>
                      <a:pt x="1579880" y="554990"/>
                      <a:pt x="975360" y="504190"/>
                      <a:pt x="825500" y="497840"/>
                    </a:cubicBezTo>
                    <a:cubicBezTo>
                      <a:pt x="511810" y="482600"/>
                      <a:pt x="11430" y="414020"/>
                      <a:pt x="11430" y="414020"/>
                    </a:cubicBezTo>
                    <a:lnTo>
                      <a:pt x="0" y="261620"/>
                    </a:lnTo>
                    <a:lnTo>
                      <a:pt x="48260" y="135890"/>
                    </a:lnTo>
                    <a:lnTo>
                      <a:pt x="27940" y="0"/>
                    </a:lnTo>
                    <a:close/>
                  </a:path>
                </a:pathLst>
              </a:custGeom>
              <a:solidFill>
                <a:srgbClr val="541FC4"/>
              </a:solidFill>
            </p:spPr>
          </p:sp>
        </p:grpSp>
        <p:sp>
          <p:nvSpPr>
            <p:cNvPr id="23" name="TextBox 50">
              <a:extLst>
                <a:ext uri="{FF2B5EF4-FFF2-40B4-BE49-F238E27FC236}">
                  <a16:creationId xmlns:a16="http://schemas.microsoft.com/office/drawing/2014/main" id="{05ABD03D-4A57-174B-8808-2253ACD88905}"/>
                </a:ext>
              </a:extLst>
            </p:cNvPr>
            <p:cNvSpPr txBox="1"/>
            <p:nvPr/>
          </p:nvSpPr>
          <p:spPr>
            <a:xfrm>
              <a:off x="153964" y="396654"/>
              <a:ext cx="754569" cy="409033"/>
            </a:xfrm>
            <a:prstGeom prst="rect">
              <a:avLst/>
            </a:prstGeom>
          </p:spPr>
          <p:txBody>
            <a:bodyPr lIns="0" tIns="0" rIns="0" bIns="0" rtlCol="0" anchor="t">
              <a:spAutoFit/>
            </a:bodyPr>
            <a:lstStyle/>
            <a:p>
              <a:pPr algn="ctr">
                <a:lnSpc>
                  <a:spcPct val="150000"/>
                </a:lnSpc>
              </a:pPr>
              <a:r>
                <a:rPr lang="en-US" sz="4800" dirty="0" err="1">
                  <a:solidFill>
                    <a:srgbClr val="000000"/>
                  </a:solidFill>
                  <a:latin typeface="Shuneet Square Book Bold"/>
                </a:rPr>
                <a:t>Betul</a:t>
              </a:r>
              <a:endParaRPr lang="en-US" sz="4800" dirty="0">
                <a:solidFill>
                  <a:srgbClr val="000000"/>
                </a:solidFill>
                <a:latin typeface="Shuneet Square Book Bold"/>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cstate="email">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TextBox 4"/>
          <p:cNvSpPr txBox="1"/>
          <p:nvPr/>
        </p:nvSpPr>
        <p:spPr>
          <a:xfrm>
            <a:off x="629451" y="276225"/>
            <a:ext cx="5524180" cy="712470"/>
          </a:xfrm>
          <a:prstGeom prst="rect">
            <a:avLst/>
          </a:prstGeom>
        </p:spPr>
        <p:txBody>
          <a:bodyPr lIns="0" tIns="0" rIns="0" bIns="0" rtlCol="0" anchor="t">
            <a:spAutoFit/>
          </a:bodyPr>
          <a:lstStyle/>
          <a:p>
            <a:pPr marL="0" lvl="0" indent="0">
              <a:lnSpc>
                <a:spcPts val="5880"/>
              </a:lnSpc>
              <a:spcBef>
                <a:spcPct val="0"/>
              </a:spcBef>
            </a:pPr>
            <a:r>
              <a:rPr lang="en-US" sz="4200">
                <a:solidFill>
                  <a:srgbClr val="000000"/>
                </a:solidFill>
                <a:latin typeface="DM Sans Bold"/>
              </a:rPr>
              <a:t>CODEHACKERS</a:t>
            </a:r>
          </a:p>
        </p:txBody>
      </p:sp>
      <p:pic>
        <p:nvPicPr>
          <p:cNvPr id="12" name="Picture 27">
            <a:extLst>
              <a:ext uri="{FF2B5EF4-FFF2-40B4-BE49-F238E27FC236}">
                <a16:creationId xmlns:a16="http://schemas.microsoft.com/office/drawing/2014/main" id="{920B9968-6682-7A4F-9952-11D8DB45A281}"/>
              </a:ext>
            </a:extLst>
          </p:cNvPr>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a:xfrm rot="-671145">
            <a:off x="12871123" y="3841104"/>
            <a:ext cx="790920" cy="790920"/>
          </a:xfrm>
          <a:prstGeom prst="rect">
            <a:avLst/>
          </a:prstGeom>
        </p:spPr>
      </p:pic>
      <p:pic>
        <p:nvPicPr>
          <p:cNvPr id="13" name="Picture 30">
            <a:extLst>
              <a:ext uri="{FF2B5EF4-FFF2-40B4-BE49-F238E27FC236}">
                <a16:creationId xmlns:a16="http://schemas.microsoft.com/office/drawing/2014/main" id="{76DDB08E-98D6-8041-B81E-1321901C740C}"/>
              </a:ext>
            </a:extLst>
          </p:cNvPr>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a:xfrm rot="691800">
            <a:off x="15691421" y="5641916"/>
            <a:ext cx="591837" cy="591837"/>
          </a:xfrm>
          <a:prstGeom prst="rect">
            <a:avLst/>
          </a:prstGeom>
        </p:spPr>
      </p:pic>
      <p:pic>
        <p:nvPicPr>
          <p:cNvPr id="14" name="Picture 64">
            <a:extLst>
              <a:ext uri="{FF2B5EF4-FFF2-40B4-BE49-F238E27FC236}">
                <a16:creationId xmlns:a16="http://schemas.microsoft.com/office/drawing/2014/main" id="{9CCA1B49-B473-AB41-911F-FB8AF916E3B9}"/>
              </a:ext>
            </a:extLst>
          </p:cNvPr>
          <p:cNvPicPr>
            <a:picLocks noChangeAspect="1"/>
          </p:cNvPicPr>
          <p:nvPr/>
        </p:nvPicPr>
        <p:blipFill>
          <a:blip r:embed="rId5"/>
          <a:srcRect/>
          <a:stretch>
            <a:fillRect/>
          </a:stretch>
        </p:blipFill>
        <p:spPr>
          <a:xfrm>
            <a:off x="17465954" y="6126041"/>
            <a:ext cx="377779" cy="494711"/>
          </a:xfrm>
          <a:prstGeom prst="rect">
            <a:avLst/>
          </a:prstGeom>
        </p:spPr>
      </p:pic>
      <p:sp>
        <p:nvSpPr>
          <p:cNvPr id="15" name="TextBox 3">
            <a:extLst>
              <a:ext uri="{FF2B5EF4-FFF2-40B4-BE49-F238E27FC236}">
                <a16:creationId xmlns:a16="http://schemas.microsoft.com/office/drawing/2014/main" id="{6452A801-CE45-3242-9AF1-34EF7A02AD20}"/>
              </a:ext>
            </a:extLst>
          </p:cNvPr>
          <p:cNvSpPr txBox="1"/>
          <p:nvPr/>
        </p:nvSpPr>
        <p:spPr>
          <a:xfrm>
            <a:off x="13467244" y="622935"/>
            <a:ext cx="3933043" cy="414922"/>
          </a:xfrm>
          <a:prstGeom prst="rect">
            <a:avLst/>
          </a:prstGeom>
        </p:spPr>
        <p:txBody>
          <a:bodyPr lIns="0" tIns="0" rIns="0" bIns="0" rtlCol="0" anchor="t">
            <a:spAutoFit/>
          </a:bodyPr>
          <a:lstStyle/>
          <a:p>
            <a:pPr marL="0" lvl="0" indent="0" algn="r">
              <a:lnSpc>
                <a:spcPts val="3359"/>
              </a:lnSpc>
              <a:spcBef>
                <a:spcPct val="0"/>
              </a:spcBef>
            </a:pPr>
            <a:r>
              <a:rPr lang="en-US" sz="2400" dirty="0">
                <a:solidFill>
                  <a:srgbClr val="000000"/>
                </a:solidFill>
                <a:latin typeface="DM Sans"/>
              </a:rPr>
              <a:t>04 December,</a:t>
            </a:r>
            <a:r>
              <a:rPr lang="en-US" sz="2400" u="none" dirty="0">
                <a:solidFill>
                  <a:srgbClr val="000000"/>
                </a:solidFill>
                <a:latin typeface="DM Sans"/>
              </a:rPr>
              <a:t> 2020</a:t>
            </a:r>
          </a:p>
        </p:txBody>
      </p:sp>
      <p:pic>
        <p:nvPicPr>
          <p:cNvPr id="16" name="Picture 15" descr="Graphical user interface, text, application, email&#10;&#10;Description automatically generated">
            <a:extLst>
              <a:ext uri="{FF2B5EF4-FFF2-40B4-BE49-F238E27FC236}">
                <a16:creationId xmlns:a16="http://schemas.microsoft.com/office/drawing/2014/main" id="{04ABF310-F5C9-8842-A1FB-9AA8F197EDBA}"/>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34731" y="1638301"/>
            <a:ext cx="15959052" cy="8166632"/>
          </a:xfrm>
          <a:prstGeom prst="rect">
            <a:avLst/>
          </a:prstGeom>
        </p:spPr>
      </p:pic>
      <p:grpSp>
        <p:nvGrpSpPr>
          <p:cNvPr id="7" name="Group 46">
            <a:extLst>
              <a:ext uri="{FF2B5EF4-FFF2-40B4-BE49-F238E27FC236}">
                <a16:creationId xmlns:a16="http://schemas.microsoft.com/office/drawing/2014/main" id="{F4C106D1-4217-104A-9BE2-A7602B9D7390}"/>
              </a:ext>
            </a:extLst>
          </p:cNvPr>
          <p:cNvGrpSpPr/>
          <p:nvPr/>
        </p:nvGrpSpPr>
        <p:grpSpPr>
          <a:xfrm rot="426986">
            <a:off x="15010280" y="5306631"/>
            <a:ext cx="3730153" cy="2674191"/>
            <a:chOff x="0" y="0"/>
            <a:chExt cx="1062496" cy="1081539"/>
          </a:xfrm>
        </p:grpSpPr>
        <p:grpSp>
          <p:nvGrpSpPr>
            <p:cNvPr id="8" name="Group 47">
              <a:extLst>
                <a:ext uri="{FF2B5EF4-FFF2-40B4-BE49-F238E27FC236}">
                  <a16:creationId xmlns:a16="http://schemas.microsoft.com/office/drawing/2014/main" id="{1023071A-6BF7-1B43-A705-4DBFD0B94229}"/>
                </a:ext>
              </a:extLst>
            </p:cNvPr>
            <p:cNvGrpSpPr/>
            <p:nvPr/>
          </p:nvGrpSpPr>
          <p:grpSpPr>
            <a:xfrm>
              <a:off x="0" y="0"/>
              <a:ext cx="1062496" cy="1081539"/>
              <a:chOff x="0" y="0"/>
              <a:chExt cx="3472180" cy="3534410"/>
            </a:xfrm>
          </p:grpSpPr>
          <p:sp>
            <p:nvSpPr>
              <p:cNvPr id="10" name="Freeform 48">
                <a:extLst>
                  <a:ext uri="{FF2B5EF4-FFF2-40B4-BE49-F238E27FC236}">
                    <a16:creationId xmlns:a16="http://schemas.microsoft.com/office/drawing/2014/main" id="{F66C77F0-D5DF-7142-B351-BFDE7E7EF82F}"/>
                  </a:ext>
                </a:extLst>
              </p:cNvPr>
              <p:cNvSpPr/>
              <p:nvPr/>
            </p:nvSpPr>
            <p:spPr>
              <a:xfrm>
                <a:off x="15240" y="248920"/>
                <a:ext cx="3444240" cy="3263900"/>
              </a:xfrm>
              <a:custGeom>
                <a:avLst/>
                <a:gdLst/>
                <a:ahLst/>
                <a:cxnLst/>
                <a:rect l="l" t="t" r="r" b="b"/>
                <a:pathLst>
                  <a:path w="3444240" h="3263900">
                    <a:moveTo>
                      <a:pt x="3441700" y="645160"/>
                    </a:moveTo>
                    <a:cubicBezTo>
                      <a:pt x="3444240" y="488950"/>
                      <a:pt x="3422650" y="30480"/>
                      <a:pt x="3422650" y="30480"/>
                    </a:cubicBezTo>
                    <a:cubicBezTo>
                      <a:pt x="3422650" y="30480"/>
                      <a:pt x="3037840" y="40640"/>
                      <a:pt x="2684780" y="40640"/>
                    </a:cubicBezTo>
                    <a:cubicBezTo>
                      <a:pt x="2653030" y="40640"/>
                      <a:pt x="2401570" y="40640"/>
                      <a:pt x="2341880" y="40640"/>
                    </a:cubicBezTo>
                    <a:cubicBezTo>
                      <a:pt x="1906270" y="40640"/>
                      <a:pt x="1042670" y="38100"/>
                      <a:pt x="795020" y="33020"/>
                    </a:cubicBezTo>
                    <a:cubicBezTo>
                      <a:pt x="482600" y="20320"/>
                      <a:pt x="11430" y="0"/>
                      <a:pt x="10160" y="29210"/>
                    </a:cubicBezTo>
                    <a:cubicBezTo>
                      <a:pt x="8890" y="58420"/>
                      <a:pt x="21590" y="440690"/>
                      <a:pt x="21590" y="440690"/>
                    </a:cubicBezTo>
                    <a:cubicBezTo>
                      <a:pt x="21590" y="440690"/>
                      <a:pt x="21590" y="2415540"/>
                      <a:pt x="21590" y="2607310"/>
                    </a:cubicBezTo>
                    <a:cubicBezTo>
                      <a:pt x="6350" y="2852420"/>
                      <a:pt x="0" y="3225800"/>
                      <a:pt x="0" y="3225800"/>
                    </a:cubicBezTo>
                    <a:cubicBezTo>
                      <a:pt x="204470" y="3256280"/>
                      <a:pt x="450850" y="3263900"/>
                      <a:pt x="657860" y="3261360"/>
                    </a:cubicBezTo>
                    <a:cubicBezTo>
                      <a:pt x="891540" y="3261360"/>
                      <a:pt x="2616200" y="3261360"/>
                      <a:pt x="2616200" y="3261360"/>
                    </a:cubicBezTo>
                    <a:lnTo>
                      <a:pt x="3402330" y="3247390"/>
                    </a:lnTo>
                    <a:cubicBezTo>
                      <a:pt x="3402330" y="3247390"/>
                      <a:pt x="3441700" y="2545080"/>
                      <a:pt x="3441700" y="2419350"/>
                    </a:cubicBezTo>
                    <a:cubicBezTo>
                      <a:pt x="3441700" y="2245360"/>
                      <a:pt x="3439160" y="803910"/>
                      <a:pt x="3441700" y="645160"/>
                    </a:cubicBezTo>
                    <a:close/>
                  </a:path>
                </a:pathLst>
              </a:custGeom>
              <a:solidFill>
                <a:srgbClr val="D2D5FF"/>
              </a:solidFill>
            </p:spPr>
          </p:sp>
          <p:sp>
            <p:nvSpPr>
              <p:cNvPr id="11" name="Freeform 49">
                <a:extLst>
                  <a:ext uri="{FF2B5EF4-FFF2-40B4-BE49-F238E27FC236}">
                    <a16:creationId xmlns:a16="http://schemas.microsoft.com/office/drawing/2014/main" id="{B51FB6B3-D9C2-3242-9452-B9F20BA4CCCA}"/>
                  </a:ext>
                </a:extLst>
              </p:cNvPr>
              <p:cNvSpPr/>
              <p:nvPr/>
            </p:nvSpPr>
            <p:spPr>
              <a:xfrm>
                <a:off x="469900" y="10160"/>
                <a:ext cx="1583690" cy="554990"/>
              </a:xfrm>
              <a:custGeom>
                <a:avLst/>
                <a:gdLst/>
                <a:ahLst/>
                <a:cxnLst/>
                <a:rect l="l" t="t" r="r" b="b"/>
                <a:pathLst>
                  <a:path w="1583690" h="554990">
                    <a:moveTo>
                      <a:pt x="27940" y="0"/>
                    </a:moveTo>
                    <a:cubicBezTo>
                      <a:pt x="27940" y="0"/>
                      <a:pt x="990600" y="95250"/>
                      <a:pt x="1109980" y="97790"/>
                    </a:cubicBezTo>
                    <a:lnTo>
                      <a:pt x="1558290" y="106680"/>
                    </a:lnTo>
                    <a:lnTo>
                      <a:pt x="1557020" y="199390"/>
                    </a:lnTo>
                    <a:cubicBezTo>
                      <a:pt x="1557020" y="199390"/>
                      <a:pt x="1583690" y="342900"/>
                      <a:pt x="1582420" y="402590"/>
                    </a:cubicBezTo>
                    <a:lnTo>
                      <a:pt x="1579880" y="554990"/>
                    </a:lnTo>
                    <a:cubicBezTo>
                      <a:pt x="1579880" y="554990"/>
                      <a:pt x="975360" y="504190"/>
                      <a:pt x="825500" y="497840"/>
                    </a:cubicBezTo>
                    <a:cubicBezTo>
                      <a:pt x="511810" y="482600"/>
                      <a:pt x="11430" y="414020"/>
                      <a:pt x="11430" y="414020"/>
                    </a:cubicBezTo>
                    <a:lnTo>
                      <a:pt x="0" y="261620"/>
                    </a:lnTo>
                    <a:lnTo>
                      <a:pt x="48260" y="135890"/>
                    </a:lnTo>
                    <a:lnTo>
                      <a:pt x="27940" y="0"/>
                    </a:lnTo>
                    <a:close/>
                  </a:path>
                </a:pathLst>
              </a:custGeom>
              <a:solidFill>
                <a:srgbClr val="541FC4"/>
              </a:solidFill>
            </p:spPr>
          </p:sp>
        </p:grpSp>
        <p:sp>
          <p:nvSpPr>
            <p:cNvPr id="9" name="TextBox 50">
              <a:extLst>
                <a:ext uri="{FF2B5EF4-FFF2-40B4-BE49-F238E27FC236}">
                  <a16:creationId xmlns:a16="http://schemas.microsoft.com/office/drawing/2014/main" id="{541D2867-BB09-2A49-89D5-4471590996EA}"/>
                </a:ext>
              </a:extLst>
            </p:cNvPr>
            <p:cNvSpPr txBox="1"/>
            <p:nvPr/>
          </p:nvSpPr>
          <p:spPr>
            <a:xfrm>
              <a:off x="153964" y="396654"/>
              <a:ext cx="754569" cy="409033"/>
            </a:xfrm>
            <a:prstGeom prst="rect">
              <a:avLst/>
            </a:prstGeom>
          </p:spPr>
          <p:txBody>
            <a:bodyPr lIns="0" tIns="0" rIns="0" bIns="0" rtlCol="0" anchor="t">
              <a:spAutoFit/>
            </a:bodyPr>
            <a:lstStyle/>
            <a:p>
              <a:pPr algn="ctr">
                <a:lnSpc>
                  <a:spcPct val="150000"/>
                </a:lnSpc>
              </a:pPr>
              <a:r>
                <a:rPr lang="en-US" sz="4800" dirty="0">
                  <a:solidFill>
                    <a:srgbClr val="000000"/>
                  </a:solidFill>
                  <a:latin typeface="Shuneet Square Book Bold"/>
                </a:rPr>
                <a:t>Faruk</a:t>
              </a: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cstate="email">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TextBox 3"/>
          <p:cNvSpPr txBox="1"/>
          <p:nvPr/>
        </p:nvSpPr>
        <p:spPr>
          <a:xfrm>
            <a:off x="1028699" y="1347166"/>
            <a:ext cx="13165337" cy="8279061"/>
          </a:xfrm>
          <a:prstGeom prst="rect">
            <a:avLst/>
          </a:prstGeom>
        </p:spPr>
        <p:txBody>
          <a:bodyPr wrap="square" lIns="0" tIns="0" rIns="0" bIns="0" rtlCol="0" anchor="t">
            <a:spAutoFit/>
          </a:bodyPr>
          <a:lstStyle/>
          <a:p>
            <a:pPr>
              <a:lnSpc>
                <a:spcPts val="5436"/>
              </a:lnSpc>
            </a:pPr>
            <a:r>
              <a:rPr lang="en-GB" sz="4400" b="1" dirty="0"/>
              <a:t>5. When might you use </a:t>
            </a:r>
            <a:r>
              <a:rPr lang="en-GB" sz="4400" b="1" dirty="0" err="1"/>
              <a:t>React.PureComponent</a:t>
            </a:r>
            <a:r>
              <a:rPr lang="en-GB" sz="4400" b="1" dirty="0"/>
              <a:t>? </a:t>
            </a:r>
          </a:p>
          <a:p>
            <a:pPr>
              <a:lnSpc>
                <a:spcPts val="5436"/>
              </a:lnSpc>
            </a:pPr>
            <a:endParaRPr lang="en-GB" sz="4400" b="1" dirty="0"/>
          </a:p>
          <a:p>
            <a:pPr>
              <a:lnSpc>
                <a:spcPts val="5436"/>
              </a:lnSpc>
            </a:pPr>
            <a:r>
              <a:rPr lang="en-GB" sz="4400" b="1" dirty="0"/>
              <a:t>A. when you do not want your component to have props</a:t>
            </a:r>
          </a:p>
          <a:p>
            <a:pPr>
              <a:lnSpc>
                <a:spcPts val="5436"/>
              </a:lnSpc>
            </a:pPr>
            <a:br>
              <a:rPr lang="en-GB" sz="4400" b="1" dirty="0"/>
            </a:br>
            <a:r>
              <a:rPr lang="en-GB" sz="4400" b="1" dirty="0"/>
              <a:t>B. when you have sibling components that need to be compared</a:t>
            </a:r>
          </a:p>
          <a:p>
            <a:pPr>
              <a:lnSpc>
                <a:spcPts val="5436"/>
              </a:lnSpc>
            </a:pPr>
            <a:br>
              <a:rPr lang="en-GB" sz="4400" b="1" dirty="0"/>
            </a:br>
            <a:r>
              <a:rPr lang="en-GB" sz="4400" b="1" dirty="0"/>
              <a:t>C. when you want a default implementation of </a:t>
            </a:r>
            <a:r>
              <a:rPr lang="en-GB" sz="4400" b="1" dirty="0" err="1"/>
              <a:t>shouldComponentUpdate</a:t>
            </a:r>
            <a:r>
              <a:rPr lang="en-GB" sz="4400" b="1" dirty="0"/>
              <a:t>() </a:t>
            </a:r>
            <a:r>
              <a:rPr lang="en-GB" sz="4400" i="1" dirty="0"/>
              <a:t>(to not update unnecessarily) </a:t>
            </a:r>
          </a:p>
          <a:p>
            <a:pPr>
              <a:lnSpc>
                <a:spcPts val="5436"/>
              </a:lnSpc>
            </a:pPr>
            <a:endParaRPr lang="en-GB" sz="4400" b="1" dirty="0"/>
          </a:p>
          <a:p>
            <a:pPr>
              <a:lnSpc>
                <a:spcPts val="5436"/>
              </a:lnSpc>
            </a:pPr>
            <a:r>
              <a:rPr lang="en-GB" sz="4400" b="1" dirty="0"/>
              <a:t>D. when you do not want your component to have state</a:t>
            </a:r>
            <a:endParaRPr lang="en-US" sz="3883" dirty="0">
              <a:solidFill>
                <a:srgbClr val="FFFFFF"/>
              </a:solidFill>
              <a:latin typeface="DM Sans Bold"/>
            </a:endParaRPr>
          </a:p>
          <a:p>
            <a:pPr marL="0" lvl="0" indent="0">
              <a:lnSpc>
                <a:spcPts val="5436"/>
              </a:lnSpc>
            </a:pPr>
            <a:endParaRPr lang="en-US" sz="3883" dirty="0">
              <a:solidFill>
                <a:srgbClr val="FFFFFF"/>
              </a:solidFill>
              <a:latin typeface="DM Sans Bold"/>
            </a:endParaRPr>
          </a:p>
        </p:txBody>
      </p:sp>
      <p:sp>
        <p:nvSpPr>
          <p:cNvPr id="4" name="TextBox 4"/>
          <p:cNvSpPr txBox="1"/>
          <p:nvPr/>
        </p:nvSpPr>
        <p:spPr>
          <a:xfrm>
            <a:off x="559566" y="316230"/>
            <a:ext cx="5524180" cy="712470"/>
          </a:xfrm>
          <a:prstGeom prst="rect">
            <a:avLst/>
          </a:prstGeom>
        </p:spPr>
        <p:txBody>
          <a:bodyPr lIns="0" tIns="0" rIns="0" bIns="0" rtlCol="0" anchor="t">
            <a:spAutoFit/>
          </a:bodyPr>
          <a:lstStyle/>
          <a:p>
            <a:pPr marL="0" lvl="0" indent="0">
              <a:lnSpc>
                <a:spcPts val="5880"/>
              </a:lnSpc>
              <a:spcBef>
                <a:spcPct val="0"/>
              </a:spcBef>
            </a:pPr>
            <a:r>
              <a:rPr lang="en-US" sz="4200">
                <a:solidFill>
                  <a:srgbClr val="000000"/>
                </a:solidFill>
                <a:latin typeface="DM Sans Bold"/>
              </a:rPr>
              <a:t>CODEHACKERS</a:t>
            </a:r>
          </a:p>
        </p:txBody>
      </p:sp>
      <p:sp>
        <p:nvSpPr>
          <p:cNvPr id="5" name="TextBox 5"/>
          <p:cNvSpPr txBox="1"/>
          <p:nvPr/>
        </p:nvSpPr>
        <p:spPr>
          <a:xfrm>
            <a:off x="7345328" y="165735"/>
            <a:ext cx="3933043" cy="405765"/>
          </a:xfrm>
          <a:prstGeom prst="rect">
            <a:avLst/>
          </a:prstGeom>
        </p:spPr>
        <p:txBody>
          <a:bodyPr lIns="0" tIns="0" rIns="0" bIns="0" rtlCol="0" anchor="t">
            <a:spAutoFit/>
          </a:bodyPr>
          <a:lstStyle/>
          <a:p>
            <a:pPr marL="0" lvl="0" indent="0" algn="r">
              <a:lnSpc>
                <a:spcPts val="3359"/>
              </a:lnSpc>
              <a:spcBef>
                <a:spcPct val="0"/>
              </a:spcBef>
            </a:pPr>
            <a:r>
              <a:rPr lang="en-US" sz="2400">
                <a:solidFill>
                  <a:srgbClr val="000000"/>
                </a:solidFill>
                <a:latin typeface="DM Sans"/>
              </a:rPr>
              <a:t>October 16,</a:t>
            </a:r>
            <a:r>
              <a:rPr lang="en-US" sz="2400" u="none">
                <a:solidFill>
                  <a:srgbClr val="000000"/>
                </a:solidFill>
                <a:latin typeface="DM Sans"/>
              </a:rPr>
              <a:t> 2020</a:t>
            </a:r>
          </a:p>
        </p:txBody>
      </p:sp>
      <p:sp>
        <p:nvSpPr>
          <p:cNvPr id="6" name="Striped Right Arrow 5">
            <a:hlinkClick r:id="rId4"/>
            <a:extLst>
              <a:ext uri="{FF2B5EF4-FFF2-40B4-BE49-F238E27FC236}">
                <a16:creationId xmlns:a16="http://schemas.microsoft.com/office/drawing/2014/main" id="{EDDAB461-D5D2-3541-A6B6-A7B6E708C403}"/>
              </a:ext>
            </a:extLst>
          </p:cNvPr>
          <p:cNvSpPr/>
          <p:nvPr/>
        </p:nvSpPr>
        <p:spPr>
          <a:xfrm>
            <a:off x="15468600" y="8724900"/>
            <a:ext cx="1828800" cy="1094232"/>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nvGrpSpPr>
          <p:cNvPr id="7" name="Group 46">
            <a:extLst>
              <a:ext uri="{FF2B5EF4-FFF2-40B4-BE49-F238E27FC236}">
                <a16:creationId xmlns:a16="http://schemas.microsoft.com/office/drawing/2014/main" id="{694E4963-1B6D-364A-850D-AEA14C4EBE52}"/>
              </a:ext>
            </a:extLst>
          </p:cNvPr>
          <p:cNvGrpSpPr/>
          <p:nvPr/>
        </p:nvGrpSpPr>
        <p:grpSpPr>
          <a:xfrm rot="426986">
            <a:off x="14346082" y="3306595"/>
            <a:ext cx="3730153" cy="2674191"/>
            <a:chOff x="0" y="0"/>
            <a:chExt cx="1062496" cy="1081539"/>
          </a:xfrm>
        </p:grpSpPr>
        <p:grpSp>
          <p:nvGrpSpPr>
            <p:cNvPr id="8" name="Group 47">
              <a:extLst>
                <a:ext uri="{FF2B5EF4-FFF2-40B4-BE49-F238E27FC236}">
                  <a16:creationId xmlns:a16="http://schemas.microsoft.com/office/drawing/2014/main" id="{4566A6B9-97F8-B14D-A411-056435275484}"/>
                </a:ext>
              </a:extLst>
            </p:cNvPr>
            <p:cNvGrpSpPr/>
            <p:nvPr/>
          </p:nvGrpSpPr>
          <p:grpSpPr>
            <a:xfrm>
              <a:off x="0" y="0"/>
              <a:ext cx="1062496" cy="1081539"/>
              <a:chOff x="0" y="0"/>
              <a:chExt cx="3472180" cy="3534410"/>
            </a:xfrm>
          </p:grpSpPr>
          <p:sp>
            <p:nvSpPr>
              <p:cNvPr id="10" name="Freeform 48">
                <a:extLst>
                  <a:ext uri="{FF2B5EF4-FFF2-40B4-BE49-F238E27FC236}">
                    <a16:creationId xmlns:a16="http://schemas.microsoft.com/office/drawing/2014/main" id="{2317538E-2170-364C-A9D6-4E4BB2AAC037}"/>
                  </a:ext>
                </a:extLst>
              </p:cNvPr>
              <p:cNvSpPr/>
              <p:nvPr/>
            </p:nvSpPr>
            <p:spPr>
              <a:xfrm>
                <a:off x="15240" y="248920"/>
                <a:ext cx="3444240" cy="3263900"/>
              </a:xfrm>
              <a:custGeom>
                <a:avLst/>
                <a:gdLst/>
                <a:ahLst/>
                <a:cxnLst/>
                <a:rect l="l" t="t" r="r" b="b"/>
                <a:pathLst>
                  <a:path w="3444240" h="3263900">
                    <a:moveTo>
                      <a:pt x="3441700" y="645160"/>
                    </a:moveTo>
                    <a:cubicBezTo>
                      <a:pt x="3444240" y="488950"/>
                      <a:pt x="3422650" y="30480"/>
                      <a:pt x="3422650" y="30480"/>
                    </a:cubicBezTo>
                    <a:cubicBezTo>
                      <a:pt x="3422650" y="30480"/>
                      <a:pt x="3037840" y="40640"/>
                      <a:pt x="2684780" y="40640"/>
                    </a:cubicBezTo>
                    <a:cubicBezTo>
                      <a:pt x="2653030" y="40640"/>
                      <a:pt x="2401570" y="40640"/>
                      <a:pt x="2341880" y="40640"/>
                    </a:cubicBezTo>
                    <a:cubicBezTo>
                      <a:pt x="1906270" y="40640"/>
                      <a:pt x="1042670" y="38100"/>
                      <a:pt x="795020" y="33020"/>
                    </a:cubicBezTo>
                    <a:cubicBezTo>
                      <a:pt x="482600" y="20320"/>
                      <a:pt x="11430" y="0"/>
                      <a:pt x="10160" y="29210"/>
                    </a:cubicBezTo>
                    <a:cubicBezTo>
                      <a:pt x="8890" y="58420"/>
                      <a:pt x="21590" y="440690"/>
                      <a:pt x="21590" y="440690"/>
                    </a:cubicBezTo>
                    <a:cubicBezTo>
                      <a:pt x="21590" y="440690"/>
                      <a:pt x="21590" y="2415540"/>
                      <a:pt x="21590" y="2607310"/>
                    </a:cubicBezTo>
                    <a:cubicBezTo>
                      <a:pt x="6350" y="2852420"/>
                      <a:pt x="0" y="3225800"/>
                      <a:pt x="0" y="3225800"/>
                    </a:cubicBezTo>
                    <a:cubicBezTo>
                      <a:pt x="204470" y="3256280"/>
                      <a:pt x="450850" y="3263900"/>
                      <a:pt x="657860" y="3261360"/>
                    </a:cubicBezTo>
                    <a:cubicBezTo>
                      <a:pt x="891540" y="3261360"/>
                      <a:pt x="2616200" y="3261360"/>
                      <a:pt x="2616200" y="3261360"/>
                    </a:cubicBezTo>
                    <a:lnTo>
                      <a:pt x="3402330" y="3247390"/>
                    </a:lnTo>
                    <a:cubicBezTo>
                      <a:pt x="3402330" y="3247390"/>
                      <a:pt x="3441700" y="2545080"/>
                      <a:pt x="3441700" y="2419350"/>
                    </a:cubicBezTo>
                    <a:cubicBezTo>
                      <a:pt x="3441700" y="2245360"/>
                      <a:pt x="3439160" y="803910"/>
                      <a:pt x="3441700" y="645160"/>
                    </a:cubicBezTo>
                    <a:close/>
                  </a:path>
                </a:pathLst>
              </a:custGeom>
              <a:solidFill>
                <a:srgbClr val="D2D5FF"/>
              </a:solidFill>
            </p:spPr>
          </p:sp>
          <p:sp>
            <p:nvSpPr>
              <p:cNvPr id="11" name="Freeform 49">
                <a:extLst>
                  <a:ext uri="{FF2B5EF4-FFF2-40B4-BE49-F238E27FC236}">
                    <a16:creationId xmlns:a16="http://schemas.microsoft.com/office/drawing/2014/main" id="{CE7CE684-1C45-FA46-8539-75B4C7B61E6F}"/>
                  </a:ext>
                </a:extLst>
              </p:cNvPr>
              <p:cNvSpPr/>
              <p:nvPr/>
            </p:nvSpPr>
            <p:spPr>
              <a:xfrm>
                <a:off x="469900" y="10160"/>
                <a:ext cx="1583690" cy="554990"/>
              </a:xfrm>
              <a:custGeom>
                <a:avLst/>
                <a:gdLst/>
                <a:ahLst/>
                <a:cxnLst/>
                <a:rect l="l" t="t" r="r" b="b"/>
                <a:pathLst>
                  <a:path w="1583690" h="554990">
                    <a:moveTo>
                      <a:pt x="27940" y="0"/>
                    </a:moveTo>
                    <a:cubicBezTo>
                      <a:pt x="27940" y="0"/>
                      <a:pt x="990600" y="95250"/>
                      <a:pt x="1109980" y="97790"/>
                    </a:cubicBezTo>
                    <a:lnTo>
                      <a:pt x="1558290" y="106680"/>
                    </a:lnTo>
                    <a:lnTo>
                      <a:pt x="1557020" y="199390"/>
                    </a:lnTo>
                    <a:cubicBezTo>
                      <a:pt x="1557020" y="199390"/>
                      <a:pt x="1583690" y="342900"/>
                      <a:pt x="1582420" y="402590"/>
                    </a:cubicBezTo>
                    <a:lnTo>
                      <a:pt x="1579880" y="554990"/>
                    </a:lnTo>
                    <a:cubicBezTo>
                      <a:pt x="1579880" y="554990"/>
                      <a:pt x="975360" y="504190"/>
                      <a:pt x="825500" y="497840"/>
                    </a:cubicBezTo>
                    <a:cubicBezTo>
                      <a:pt x="511810" y="482600"/>
                      <a:pt x="11430" y="414020"/>
                      <a:pt x="11430" y="414020"/>
                    </a:cubicBezTo>
                    <a:lnTo>
                      <a:pt x="0" y="261620"/>
                    </a:lnTo>
                    <a:lnTo>
                      <a:pt x="48260" y="135890"/>
                    </a:lnTo>
                    <a:lnTo>
                      <a:pt x="27940" y="0"/>
                    </a:lnTo>
                    <a:close/>
                  </a:path>
                </a:pathLst>
              </a:custGeom>
              <a:solidFill>
                <a:srgbClr val="541FC4"/>
              </a:solidFill>
            </p:spPr>
          </p:sp>
        </p:grpSp>
        <p:sp>
          <p:nvSpPr>
            <p:cNvPr id="9" name="TextBox 50">
              <a:extLst>
                <a:ext uri="{FF2B5EF4-FFF2-40B4-BE49-F238E27FC236}">
                  <a16:creationId xmlns:a16="http://schemas.microsoft.com/office/drawing/2014/main" id="{604321DE-AEA6-C141-B01A-059AA7D746D4}"/>
                </a:ext>
              </a:extLst>
            </p:cNvPr>
            <p:cNvSpPr txBox="1"/>
            <p:nvPr/>
          </p:nvSpPr>
          <p:spPr>
            <a:xfrm>
              <a:off x="153964" y="396654"/>
              <a:ext cx="754569" cy="409033"/>
            </a:xfrm>
            <a:prstGeom prst="rect">
              <a:avLst/>
            </a:prstGeom>
          </p:spPr>
          <p:txBody>
            <a:bodyPr lIns="0" tIns="0" rIns="0" bIns="0" rtlCol="0" anchor="t">
              <a:spAutoFit/>
            </a:bodyPr>
            <a:lstStyle/>
            <a:p>
              <a:pPr algn="ctr">
                <a:lnSpc>
                  <a:spcPct val="150000"/>
                </a:lnSpc>
              </a:pPr>
              <a:r>
                <a:rPr lang="en-US" sz="4800" dirty="0" err="1">
                  <a:solidFill>
                    <a:srgbClr val="000000"/>
                  </a:solidFill>
                  <a:latin typeface="Shuneet Square Book Bold"/>
                </a:rPr>
                <a:t>Meltem</a:t>
              </a:r>
              <a:endParaRPr lang="en-US" sz="4800" dirty="0">
                <a:solidFill>
                  <a:srgbClr val="000000"/>
                </a:solidFill>
                <a:latin typeface="Shuneet Square Book Bold"/>
              </a:endParaRPr>
            </a:p>
          </p:txBody>
        </p:sp>
      </p:grpSp>
      <p:pic>
        <p:nvPicPr>
          <p:cNvPr id="12" name="Picture 27">
            <a:extLst>
              <a:ext uri="{FF2B5EF4-FFF2-40B4-BE49-F238E27FC236}">
                <a16:creationId xmlns:a16="http://schemas.microsoft.com/office/drawing/2014/main" id="{201D1D02-65A1-914C-A40B-DA958BBFB027}"/>
              </a:ext>
            </a:extLst>
          </p:cNvPr>
          <p:cNvPicPr>
            <a:picLocks noChangeAspect="1"/>
          </p:cNvPicPr>
          <p:nvPr/>
        </p:nvPicPr>
        <p:blipFill>
          <a:blip r:embed="rId5" cstate="email">
            <a:extLst>
              <a:ext uri="{28A0092B-C50C-407E-A947-70E740481C1C}">
                <a14:useLocalDpi xmlns:a14="http://schemas.microsoft.com/office/drawing/2010/main"/>
              </a:ext>
            </a:extLst>
          </a:blip>
          <a:srcRect/>
          <a:stretch>
            <a:fillRect/>
          </a:stretch>
        </p:blipFill>
        <p:spPr>
          <a:xfrm rot="-671145">
            <a:off x="14699604" y="3688704"/>
            <a:ext cx="790920" cy="790920"/>
          </a:xfrm>
          <a:prstGeom prst="rect">
            <a:avLst/>
          </a:prstGeom>
        </p:spPr>
      </p:pic>
      <p:pic>
        <p:nvPicPr>
          <p:cNvPr id="13" name="Picture 30">
            <a:extLst>
              <a:ext uri="{FF2B5EF4-FFF2-40B4-BE49-F238E27FC236}">
                <a16:creationId xmlns:a16="http://schemas.microsoft.com/office/drawing/2014/main" id="{47634560-19D1-DA45-8EC3-FCDEB98A3DF8}"/>
              </a:ext>
            </a:extLst>
          </p:cNvPr>
          <p:cNvPicPr>
            <a:picLocks noChangeAspect="1"/>
          </p:cNvPicPr>
          <p:nvPr/>
        </p:nvPicPr>
        <p:blipFill>
          <a:blip r:embed="rId6" cstate="email">
            <a:extLst>
              <a:ext uri="{28A0092B-C50C-407E-A947-70E740481C1C}">
                <a14:useLocalDpi xmlns:a14="http://schemas.microsoft.com/office/drawing/2010/main"/>
              </a:ext>
            </a:extLst>
          </a:blip>
          <a:srcRect/>
          <a:stretch>
            <a:fillRect/>
          </a:stretch>
        </p:blipFill>
        <p:spPr>
          <a:xfrm rot="691800">
            <a:off x="17109267" y="3903799"/>
            <a:ext cx="591837" cy="591837"/>
          </a:xfrm>
          <a:prstGeom prst="rect">
            <a:avLst/>
          </a:prstGeom>
        </p:spPr>
      </p:pic>
      <p:pic>
        <p:nvPicPr>
          <p:cNvPr id="14" name="Picture 64">
            <a:extLst>
              <a:ext uri="{FF2B5EF4-FFF2-40B4-BE49-F238E27FC236}">
                <a16:creationId xmlns:a16="http://schemas.microsoft.com/office/drawing/2014/main" id="{C1EC4B6E-D265-7742-BC5D-11E38E322761}"/>
              </a:ext>
            </a:extLst>
          </p:cNvPr>
          <p:cNvPicPr>
            <a:picLocks noChangeAspect="1"/>
          </p:cNvPicPr>
          <p:nvPr/>
        </p:nvPicPr>
        <p:blipFill>
          <a:blip r:embed="rId7"/>
          <a:srcRect/>
          <a:stretch>
            <a:fillRect/>
          </a:stretch>
        </p:blipFill>
        <p:spPr>
          <a:xfrm>
            <a:off x="17067116" y="5028680"/>
            <a:ext cx="377779" cy="494711"/>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cstate="email">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extBox 2"/>
          <p:cNvSpPr txBox="1"/>
          <p:nvPr/>
        </p:nvSpPr>
        <p:spPr>
          <a:xfrm>
            <a:off x="194139" y="923904"/>
            <a:ext cx="12350652" cy="11497186"/>
          </a:xfrm>
          <a:prstGeom prst="rect">
            <a:avLst/>
          </a:prstGeom>
        </p:spPr>
        <p:txBody>
          <a:bodyPr wrap="square" lIns="0" tIns="0" rIns="0" bIns="0" rtlCol="0" anchor="t">
            <a:spAutoFit/>
          </a:bodyPr>
          <a:lstStyle/>
          <a:p>
            <a:r>
              <a:rPr lang="en-GB" sz="4400" b="1" dirty="0">
                <a:solidFill>
                  <a:srgbClr val="333333"/>
                </a:solidFill>
                <a:latin typeface="Arial" panose="020B0604020202020204" pitchFamily="34" charset="0"/>
                <a:cs typeface="Arial" panose="020B0604020202020204" pitchFamily="34" charset="0"/>
              </a:rPr>
              <a:t>6. Why is it important to avoid copying the values of props into a component's state where possible? </a:t>
            </a:r>
          </a:p>
          <a:p>
            <a:endParaRPr lang="en-GB" sz="4400" b="1" dirty="0">
              <a:latin typeface="Arial" panose="020B0604020202020204" pitchFamily="34" charset="0"/>
              <a:cs typeface="Arial" panose="020B0604020202020204" pitchFamily="34" charset="0"/>
            </a:endParaRPr>
          </a:p>
          <a:p>
            <a:r>
              <a:rPr lang="en-GB" sz="4400" b="1" dirty="0">
                <a:solidFill>
                  <a:srgbClr val="333333"/>
                </a:solidFill>
                <a:latin typeface="Arial" panose="020B0604020202020204" pitchFamily="34" charset="0"/>
                <a:cs typeface="Arial" panose="020B0604020202020204" pitchFamily="34" charset="0"/>
              </a:rPr>
              <a:t>A. because you should never mutate state</a:t>
            </a:r>
          </a:p>
          <a:p>
            <a:br>
              <a:rPr lang="en-GB" sz="4400" b="1" dirty="0">
                <a:solidFill>
                  <a:srgbClr val="333333"/>
                </a:solidFill>
                <a:latin typeface="Arial" panose="020B0604020202020204" pitchFamily="34" charset="0"/>
                <a:cs typeface="Arial" panose="020B0604020202020204" pitchFamily="34" charset="0"/>
              </a:rPr>
            </a:br>
            <a:r>
              <a:rPr lang="en-GB" sz="4400" b="1" dirty="0">
                <a:solidFill>
                  <a:srgbClr val="333333"/>
                </a:solidFill>
                <a:latin typeface="Arial" panose="020B0604020202020204" pitchFamily="34" charset="0"/>
                <a:cs typeface="Arial" panose="020B0604020202020204" pitchFamily="34" charset="0"/>
              </a:rPr>
              <a:t>B. because </a:t>
            </a:r>
            <a:r>
              <a:rPr lang="en-GB" sz="4400" b="1" dirty="0" err="1">
                <a:solidFill>
                  <a:srgbClr val="333333"/>
                </a:solidFill>
                <a:latin typeface="Arial" panose="020B0604020202020204" pitchFamily="34" charset="0"/>
                <a:cs typeface="Arial" panose="020B0604020202020204" pitchFamily="34" charset="0"/>
              </a:rPr>
              <a:t>getDerivedStateFromProps</a:t>
            </a:r>
            <a:r>
              <a:rPr lang="en-GB" sz="4400" b="1" dirty="0">
                <a:solidFill>
                  <a:srgbClr val="333333"/>
                </a:solidFill>
                <a:latin typeface="Arial" panose="020B0604020202020204" pitchFamily="34" charset="0"/>
                <a:cs typeface="Arial" panose="020B0604020202020204" pitchFamily="34" charset="0"/>
              </a:rPr>
              <a:t>() is an unsafe method to use</a:t>
            </a:r>
          </a:p>
          <a:p>
            <a:br>
              <a:rPr lang="en-GB" sz="4400" b="1" dirty="0">
                <a:solidFill>
                  <a:srgbClr val="333333"/>
                </a:solidFill>
                <a:latin typeface="Arial" panose="020B0604020202020204" pitchFamily="34" charset="0"/>
                <a:cs typeface="Arial" panose="020B0604020202020204" pitchFamily="34" charset="0"/>
              </a:rPr>
            </a:br>
            <a:r>
              <a:rPr lang="en-GB" sz="4400" b="1" dirty="0">
                <a:solidFill>
                  <a:srgbClr val="333333"/>
                </a:solidFill>
                <a:latin typeface="Arial" panose="020B0604020202020204" pitchFamily="34" charset="0"/>
                <a:cs typeface="Arial" panose="020B0604020202020204" pitchFamily="34" charset="0"/>
              </a:rPr>
              <a:t>C. because you want to allow a component to update in response to changes in the props </a:t>
            </a:r>
          </a:p>
          <a:p>
            <a:endParaRPr lang="en-GB" sz="4400" b="1" dirty="0">
              <a:solidFill>
                <a:srgbClr val="333333"/>
              </a:solidFill>
              <a:latin typeface="Arial" panose="020B0604020202020204" pitchFamily="34" charset="0"/>
              <a:cs typeface="Arial" panose="020B0604020202020204" pitchFamily="34" charset="0"/>
            </a:endParaRPr>
          </a:p>
          <a:p>
            <a:r>
              <a:rPr lang="en-GB" sz="4400" b="1" dirty="0">
                <a:solidFill>
                  <a:srgbClr val="333333"/>
                </a:solidFill>
                <a:latin typeface="Arial" panose="020B0604020202020204" pitchFamily="34" charset="0"/>
                <a:cs typeface="Arial" panose="020B0604020202020204" pitchFamily="34" charset="0"/>
              </a:rPr>
              <a:t>D. because you want to allow data to flow back up to the parent </a:t>
            </a:r>
            <a:endParaRPr lang="en-GB" sz="4400" b="1" dirty="0">
              <a:latin typeface="Arial" panose="020B0604020202020204" pitchFamily="34" charset="0"/>
              <a:cs typeface="Arial" panose="020B0604020202020204" pitchFamily="34" charset="0"/>
            </a:endParaRPr>
          </a:p>
          <a:p>
            <a:pPr>
              <a:lnSpc>
                <a:spcPts val="5436"/>
              </a:lnSpc>
            </a:pPr>
            <a:endParaRPr lang="en-US" sz="3883" dirty="0">
              <a:solidFill>
                <a:srgbClr val="100F0D"/>
              </a:solidFill>
              <a:latin typeface="Arial" panose="020B0604020202020204" pitchFamily="34" charset="0"/>
              <a:cs typeface="Arial" panose="020B0604020202020204" pitchFamily="34" charset="0"/>
            </a:endParaRPr>
          </a:p>
          <a:p>
            <a:pPr>
              <a:lnSpc>
                <a:spcPts val="5436"/>
              </a:lnSpc>
            </a:pPr>
            <a:endParaRPr lang="en-US" sz="3883" dirty="0">
              <a:solidFill>
                <a:srgbClr val="100F0D"/>
              </a:solidFill>
              <a:latin typeface="Arial" panose="020B0604020202020204" pitchFamily="34" charset="0"/>
              <a:cs typeface="Arial" panose="020B0604020202020204" pitchFamily="34" charset="0"/>
            </a:endParaRPr>
          </a:p>
          <a:p>
            <a:pPr marL="0" lvl="0" indent="0">
              <a:lnSpc>
                <a:spcPts val="5436"/>
              </a:lnSpc>
            </a:pPr>
            <a:endParaRPr lang="en-US" sz="3883" dirty="0">
              <a:solidFill>
                <a:srgbClr val="100F0D"/>
              </a:solidFill>
              <a:latin typeface="Arial" panose="020B0604020202020204" pitchFamily="34" charset="0"/>
              <a:cs typeface="Arial" panose="020B0604020202020204" pitchFamily="34" charset="0"/>
            </a:endParaRPr>
          </a:p>
        </p:txBody>
      </p:sp>
      <p:grpSp>
        <p:nvGrpSpPr>
          <p:cNvPr id="4" name="Group 46">
            <a:extLst>
              <a:ext uri="{FF2B5EF4-FFF2-40B4-BE49-F238E27FC236}">
                <a16:creationId xmlns:a16="http://schemas.microsoft.com/office/drawing/2014/main" id="{8F3AA897-DF8C-2145-B07D-0E2167B2E204}"/>
              </a:ext>
            </a:extLst>
          </p:cNvPr>
          <p:cNvGrpSpPr/>
          <p:nvPr/>
        </p:nvGrpSpPr>
        <p:grpSpPr>
          <a:xfrm rot="426986">
            <a:off x="13714879" y="2816564"/>
            <a:ext cx="3730153" cy="2674191"/>
            <a:chOff x="0" y="0"/>
            <a:chExt cx="1062496" cy="1081539"/>
          </a:xfrm>
        </p:grpSpPr>
        <p:grpSp>
          <p:nvGrpSpPr>
            <p:cNvPr id="5" name="Group 47">
              <a:extLst>
                <a:ext uri="{FF2B5EF4-FFF2-40B4-BE49-F238E27FC236}">
                  <a16:creationId xmlns:a16="http://schemas.microsoft.com/office/drawing/2014/main" id="{10101221-2D71-7543-AB56-99EDA3C54153}"/>
                </a:ext>
              </a:extLst>
            </p:cNvPr>
            <p:cNvGrpSpPr/>
            <p:nvPr/>
          </p:nvGrpSpPr>
          <p:grpSpPr>
            <a:xfrm>
              <a:off x="0" y="0"/>
              <a:ext cx="1062496" cy="1081539"/>
              <a:chOff x="0" y="0"/>
              <a:chExt cx="3472180" cy="3534410"/>
            </a:xfrm>
          </p:grpSpPr>
          <p:sp>
            <p:nvSpPr>
              <p:cNvPr id="7" name="Freeform 48">
                <a:extLst>
                  <a:ext uri="{FF2B5EF4-FFF2-40B4-BE49-F238E27FC236}">
                    <a16:creationId xmlns:a16="http://schemas.microsoft.com/office/drawing/2014/main" id="{6F664AB0-8506-E145-9C4B-26F8723043A4}"/>
                  </a:ext>
                </a:extLst>
              </p:cNvPr>
              <p:cNvSpPr/>
              <p:nvPr/>
            </p:nvSpPr>
            <p:spPr>
              <a:xfrm>
                <a:off x="15240" y="248920"/>
                <a:ext cx="3444240" cy="3263900"/>
              </a:xfrm>
              <a:custGeom>
                <a:avLst/>
                <a:gdLst/>
                <a:ahLst/>
                <a:cxnLst/>
                <a:rect l="l" t="t" r="r" b="b"/>
                <a:pathLst>
                  <a:path w="3444240" h="3263900">
                    <a:moveTo>
                      <a:pt x="3441700" y="645160"/>
                    </a:moveTo>
                    <a:cubicBezTo>
                      <a:pt x="3444240" y="488950"/>
                      <a:pt x="3422650" y="30480"/>
                      <a:pt x="3422650" y="30480"/>
                    </a:cubicBezTo>
                    <a:cubicBezTo>
                      <a:pt x="3422650" y="30480"/>
                      <a:pt x="3037840" y="40640"/>
                      <a:pt x="2684780" y="40640"/>
                    </a:cubicBezTo>
                    <a:cubicBezTo>
                      <a:pt x="2653030" y="40640"/>
                      <a:pt x="2401570" y="40640"/>
                      <a:pt x="2341880" y="40640"/>
                    </a:cubicBezTo>
                    <a:cubicBezTo>
                      <a:pt x="1906270" y="40640"/>
                      <a:pt x="1042670" y="38100"/>
                      <a:pt x="795020" y="33020"/>
                    </a:cubicBezTo>
                    <a:cubicBezTo>
                      <a:pt x="482600" y="20320"/>
                      <a:pt x="11430" y="0"/>
                      <a:pt x="10160" y="29210"/>
                    </a:cubicBezTo>
                    <a:cubicBezTo>
                      <a:pt x="8890" y="58420"/>
                      <a:pt x="21590" y="440690"/>
                      <a:pt x="21590" y="440690"/>
                    </a:cubicBezTo>
                    <a:cubicBezTo>
                      <a:pt x="21590" y="440690"/>
                      <a:pt x="21590" y="2415540"/>
                      <a:pt x="21590" y="2607310"/>
                    </a:cubicBezTo>
                    <a:cubicBezTo>
                      <a:pt x="6350" y="2852420"/>
                      <a:pt x="0" y="3225800"/>
                      <a:pt x="0" y="3225800"/>
                    </a:cubicBezTo>
                    <a:cubicBezTo>
                      <a:pt x="204470" y="3256280"/>
                      <a:pt x="450850" y="3263900"/>
                      <a:pt x="657860" y="3261360"/>
                    </a:cubicBezTo>
                    <a:cubicBezTo>
                      <a:pt x="891540" y="3261360"/>
                      <a:pt x="2616200" y="3261360"/>
                      <a:pt x="2616200" y="3261360"/>
                    </a:cubicBezTo>
                    <a:lnTo>
                      <a:pt x="3402330" y="3247390"/>
                    </a:lnTo>
                    <a:cubicBezTo>
                      <a:pt x="3402330" y="3247390"/>
                      <a:pt x="3441700" y="2545080"/>
                      <a:pt x="3441700" y="2419350"/>
                    </a:cubicBezTo>
                    <a:cubicBezTo>
                      <a:pt x="3441700" y="2245360"/>
                      <a:pt x="3439160" y="803910"/>
                      <a:pt x="3441700" y="645160"/>
                    </a:cubicBezTo>
                    <a:close/>
                  </a:path>
                </a:pathLst>
              </a:custGeom>
              <a:solidFill>
                <a:srgbClr val="D2D5FF"/>
              </a:solidFill>
            </p:spPr>
          </p:sp>
          <p:sp>
            <p:nvSpPr>
              <p:cNvPr id="8" name="Freeform 49">
                <a:extLst>
                  <a:ext uri="{FF2B5EF4-FFF2-40B4-BE49-F238E27FC236}">
                    <a16:creationId xmlns:a16="http://schemas.microsoft.com/office/drawing/2014/main" id="{ED0AE388-CFDE-6A41-A680-66DBA9133BB5}"/>
                  </a:ext>
                </a:extLst>
              </p:cNvPr>
              <p:cNvSpPr/>
              <p:nvPr/>
            </p:nvSpPr>
            <p:spPr>
              <a:xfrm>
                <a:off x="469900" y="10160"/>
                <a:ext cx="1583690" cy="554990"/>
              </a:xfrm>
              <a:custGeom>
                <a:avLst/>
                <a:gdLst/>
                <a:ahLst/>
                <a:cxnLst/>
                <a:rect l="l" t="t" r="r" b="b"/>
                <a:pathLst>
                  <a:path w="1583690" h="554990">
                    <a:moveTo>
                      <a:pt x="27940" y="0"/>
                    </a:moveTo>
                    <a:cubicBezTo>
                      <a:pt x="27940" y="0"/>
                      <a:pt x="990600" y="95250"/>
                      <a:pt x="1109980" y="97790"/>
                    </a:cubicBezTo>
                    <a:lnTo>
                      <a:pt x="1558290" y="106680"/>
                    </a:lnTo>
                    <a:lnTo>
                      <a:pt x="1557020" y="199390"/>
                    </a:lnTo>
                    <a:cubicBezTo>
                      <a:pt x="1557020" y="199390"/>
                      <a:pt x="1583690" y="342900"/>
                      <a:pt x="1582420" y="402590"/>
                    </a:cubicBezTo>
                    <a:lnTo>
                      <a:pt x="1579880" y="554990"/>
                    </a:lnTo>
                    <a:cubicBezTo>
                      <a:pt x="1579880" y="554990"/>
                      <a:pt x="975360" y="504190"/>
                      <a:pt x="825500" y="497840"/>
                    </a:cubicBezTo>
                    <a:cubicBezTo>
                      <a:pt x="511810" y="482600"/>
                      <a:pt x="11430" y="414020"/>
                      <a:pt x="11430" y="414020"/>
                    </a:cubicBezTo>
                    <a:lnTo>
                      <a:pt x="0" y="261620"/>
                    </a:lnTo>
                    <a:lnTo>
                      <a:pt x="48260" y="135890"/>
                    </a:lnTo>
                    <a:lnTo>
                      <a:pt x="27940" y="0"/>
                    </a:lnTo>
                    <a:close/>
                  </a:path>
                </a:pathLst>
              </a:custGeom>
              <a:solidFill>
                <a:srgbClr val="541FC4"/>
              </a:solidFill>
            </p:spPr>
          </p:sp>
        </p:grpSp>
        <p:sp>
          <p:nvSpPr>
            <p:cNvPr id="6" name="TextBox 50">
              <a:extLst>
                <a:ext uri="{FF2B5EF4-FFF2-40B4-BE49-F238E27FC236}">
                  <a16:creationId xmlns:a16="http://schemas.microsoft.com/office/drawing/2014/main" id="{946DEEFE-5FBF-C94A-BCEE-CE0790519D7F}"/>
                </a:ext>
              </a:extLst>
            </p:cNvPr>
            <p:cNvSpPr txBox="1"/>
            <p:nvPr/>
          </p:nvSpPr>
          <p:spPr>
            <a:xfrm>
              <a:off x="153964" y="396654"/>
              <a:ext cx="754569" cy="409033"/>
            </a:xfrm>
            <a:prstGeom prst="rect">
              <a:avLst/>
            </a:prstGeom>
          </p:spPr>
          <p:txBody>
            <a:bodyPr lIns="0" tIns="0" rIns="0" bIns="0" rtlCol="0" anchor="t">
              <a:spAutoFit/>
            </a:bodyPr>
            <a:lstStyle/>
            <a:p>
              <a:pPr algn="ctr">
                <a:lnSpc>
                  <a:spcPct val="150000"/>
                </a:lnSpc>
              </a:pPr>
              <a:r>
                <a:rPr lang="en-US" sz="4800" dirty="0" err="1">
                  <a:solidFill>
                    <a:srgbClr val="000000"/>
                  </a:solidFill>
                  <a:latin typeface="Shuneet Square Book Bold"/>
                </a:rPr>
                <a:t>Kevser</a:t>
              </a:r>
              <a:endParaRPr lang="en-US" sz="4800" dirty="0">
                <a:solidFill>
                  <a:srgbClr val="000000"/>
                </a:solidFill>
                <a:latin typeface="Shuneet Square Book Bold"/>
              </a:endParaRPr>
            </a:p>
          </p:txBody>
        </p:sp>
      </p:grpSp>
      <p:pic>
        <p:nvPicPr>
          <p:cNvPr id="9" name="Picture 27">
            <a:extLst>
              <a:ext uri="{FF2B5EF4-FFF2-40B4-BE49-F238E27FC236}">
                <a16:creationId xmlns:a16="http://schemas.microsoft.com/office/drawing/2014/main" id="{DA94BED9-40CD-C14E-872E-C17571754E28}"/>
              </a:ext>
            </a:extLst>
          </p:cNvPr>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a:xfrm rot="-671145">
            <a:off x="14090323" y="3460104"/>
            <a:ext cx="790920" cy="790920"/>
          </a:xfrm>
          <a:prstGeom prst="rect">
            <a:avLst/>
          </a:prstGeom>
        </p:spPr>
      </p:pic>
      <p:pic>
        <p:nvPicPr>
          <p:cNvPr id="10" name="Picture 30">
            <a:extLst>
              <a:ext uri="{FF2B5EF4-FFF2-40B4-BE49-F238E27FC236}">
                <a16:creationId xmlns:a16="http://schemas.microsoft.com/office/drawing/2014/main" id="{F58CF678-562B-414D-AC5B-D1DE7AC36DE2}"/>
              </a:ext>
            </a:extLst>
          </p:cNvPr>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a:xfrm rot="691800">
            <a:off x="16499986" y="3675199"/>
            <a:ext cx="591837" cy="591837"/>
          </a:xfrm>
          <a:prstGeom prst="rect">
            <a:avLst/>
          </a:prstGeom>
        </p:spPr>
      </p:pic>
      <p:pic>
        <p:nvPicPr>
          <p:cNvPr id="11" name="Picture 64">
            <a:extLst>
              <a:ext uri="{FF2B5EF4-FFF2-40B4-BE49-F238E27FC236}">
                <a16:creationId xmlns:a16="http://schemas.microsoft.com/office/drawing/2014/main" id="{196BCD54-DB92-3E4B-BDE8-2BAEDEE1682E}"/>
              </a:ext>
            </a:extLst>
          </p:cNvPr>
          <p:cNvPicPr>
            <a:picLocks noChangeAspect="1"/>
          </p:cNvPicPr>
          <p:nvPr/>
        </p:nvPicPr>
        <p:blipFill>
          <a:blip r:embed="rId5"/>
          <a:srcRect/>
          <a:stretch>
            <a:fillRect/>
          </a:stretch>
        </p:blipFill>
        <p:spPr>
          <a:xfrm>
            <a:off x="16457835" y="4800080"/>
            <a:ext cx="377779" cy="494711"/>
          </a:xfrm>
          <a:prstGeom prst="rect">
            <a:avLst/>
          </a:prstGeom>
        </p:spPr>
      </p:pic>
      <p:sp>
        <p:nvSpPr>
          <p:cNvPr id="13" name="Striped Right Arrow 12">
            <a:hlinkClick r:id="rId6"/>
            <a:extLst>
              <a:ext uri="{FF2B5EF4-FFF2-40B4-BE49-F238E27FC236}">
                <a16:creationId xmlns:a16="http://schemas.microsoft.com/office/drawing/2014/main" id="{F55F92D6-CB3F-824D-A11F-627BBFD02541}"/>
              </a:ext>
            </a:extLst>
          </p:cNvPr>
          <p:cNvSpPr/>
          <p:nvPr/>
        </p:nvSpPr>
        <p:spPr>
          <a:xfrm>
            <a:off x="15468600" y="8724900"/>
            <a:ext cx="1828800" cy="1094232"/>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cstate="email">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extBox 2"/>
          <p:cNvSpPr txBox="1"/>
          <p:nvPr/>
        </p:nvSpPr>
        <p:spPr>
          <a:xfrm>
            <a:off x="577577" y="2019300"/>
            <a:ext cx="13639268" cy="9664056"/>
          </a:xfrm>
          <a:prstGeom prst="rect">
            <a:avLst/>
          </a:prstGeom>
        </p:spPr>
        <p:txBody>
          <a:bodyPr lIns="0" tIns="0" rIns="0" bIns="0" rtlCol="0" anchor="t">
            <a:spAutoFit/>
          </a:bodyPr>
          <a:lstStyle/>
          <a:p>
            <a:pPr>
              <a:lnSpc>
                <a:spcPts val="5436"/>
              </a:lnSpc>
            </a:pPr>
            <a:endParaRPr dirty="0"/>
          </a:p>
          <a:p>
            <a:pPr>
              <a:lnSpc>
                <a:spcPts val="5436"/>
              </a:lnSpc>
            </a:pPr>
            <a:r>
              <a:rPr lang="en-US" sz="3883" dirty="0">
                <a:latin typeface="DM Sans Bold"/>
              </a:rPr>
              <a:t>7. What is the children prop? </a:t>
            </a:r>
          </a:p>
          <a:p>
            <a:pPr>
              <a:lnSpc>
                <a:spcPts val="5436"/>
              </a:lnSpc>
            </a:pPr>
            <a:endParaRPr lang="en-US" sz="3883" dirty="0">
              <a:latin typeface="DM Sans Bold"/>
            </a:endParaRPr>
          </a:p>
          <a:p>
            <a:pPr>
              <a:lnSpc>
                <a:spcPts val="5436"/>
              </a:lnSpc>
            </a:pPr>
            <a:r>
              <a:rPr lang="en-US" sz="3883" dirty="0">
                <a:latin typeface="DM Sans Bold"/>
              </a:rPr>
              <a:t>A. a property that adds child components to state</a:t>
            </a:r>
          </a:p>
          <a:p>
            <a:pPr>
              <a:lnSpc>
                <a:spcPts val="5436"/>
              </a:lnSpc>
            </a:pPr>
            <a:br>
              <a:rPr lang="en-US" sz="3883" dirty="0">
                <a:latin typeface="DM Sans Bold"/>
              </a:rPr>
            </a:br>
            <a:r>
              <a:rPr lang="en-US" sz="3883" dirty="0">
                <a:latin typeface="DM Sans Bold"/>
              </a:rPr>
              <a:t>B. a property that lets you pass components as data to other components </a:t>
            </a:r>
          </a:p>
          <a:p>
            <a:pPr>
              <a:lnSpc>
                <a:spcPts val="5436"/>
              </a:lnSpc>
            </a:pPr>
            <a:endParaRPr lang="en-US" sz="3883" dirty="0">
              <a:latin typeface="DM Sans Bold"/>
            </a:endParaRPr>
          </a:p>
          <a:p>
            <a:pPr>
              <a:lnSpc>
                <a:spcPts val="5436"/>
              </a:lnSpc>
            </a:pPr>
            <a:r>
              <a:rPr lang="en-US" sz="3883" dirty="0">
                <a:latin typeface="DM Sans Bold"/>
              </a:rPr>
              <a:t>C. a property that lets you set an array as a property</a:t>
            </a:r>
          </a:p>
          <a:p>
            <a:pPr>
              <a:lnSpc>
                <a:spcPts val="5436"/>
              </a:lnSpc>
            </a:pPr>
            <a:br>
              <a:rPr lang="en-US" sz="3883" dirty="0">
                <a:latin typeface="DM Sans Bold"/>
              </a:rPr>
            </a:br>
            <a:r>
              <a:rPr lang="en-US" sz="3883" dirty="0">
                <a:latin typeface="DM Sans Bold"/>
              </a:rPr>
              <a:t>D. a property that lets you pass data to child elements </a:t>
            </a:r>
          </a:p>
          <a:p>
            <a:pPr>
              <a:lnSpc>
                <a:spcPts val="5436"/>
              </a:lnSpc>
            </a:pPr>
            <a:endParaRPr lang="en-US" sz="3883" dirty="0">
              <a:solidFill>
                <a:srgbClr val="100F0D"/>
              </a:solidFill>
              <a:latin typeface="DM Sans Bold"/>
            </a:endParaRPr>
          </a:p>
          <a:p>
            <a:pPr>
              <a:lnSpc>
                <a:spcPts val="5436"/>
              </a:lnSpc>
            </a:pPr>
            <a:endParaRPr lang="en-US" sz="3883" dirty="0">
              <a:solidFill>
                <a:srgbClr val="100F0D"/>
              </a:solidFill>
              <a:latin typeface="DM Sans Bold"/>
            </a:endParaRPr>
          </a:p>
          <a:p>
            <a:pPr marL="0" lvl="0" indent="0">
              <a:lnSpc>
                <a:spcPts val="5436"/>
              </a:lnSpc>
            </a:pPr>
            <a:endParaRPr lang="en-US" sz="3883" dirty="0">
              <a:solidFill>
                <a:srgbClr val="100F0D"/>
              </a:solidFill>
              <a:latin typeface="DM Sans Bold"/>
            </a:endParaRPr>
          </a:p>
        </p:txBody>
      </p:sp>
      <p:sp>
        <p:nvSpPr>
          <p:cNvPr id="3" name="TextBox 3"/>
          <p:cNvSpPr txBox="1"/>
          <p:nvPr/>
        </p:nvSpPr>
        <p:spPr>
          <a:xfrm>
            <a:off x="559566" y="316230"/>
            <a:ext cx="5524180" cy="712470"/>
          </a:xfrm>
          <a:prstGeom prst="rect">
            <a:avLst/>
          </a:prstGeom>
        </p:spPr>
        <p:txBody>
          <a:bodyPr lIns="0" tIns="0" rIns="0" bIns="0" rtlCol="0" anchor="t">
            <a:spAutoFit/>
          </a:bodyPr>
          <a:lstStyle/>
          <a:p>
            <a:pPr marL="0" lvl="0" indent="0">
              <a:lnSpc>
                <a:spcPts val="5880"/>
              </a:lnSpc>
              <a:spcBef>
                <a:spcPct val="0"/>
              </a:spcBef>
            </a:pPr>
            <a:r>
              <a:rPr lang="en-US" sz="4200">
                <a:solidFill>
                  <a:srgbClr val="000000"/>
                </a:solidFill>
                <a:latin typeface="DM Sans Bold"/>
              </a:rPr>
              <a:t>CODEHACKERS</a:t>
            </a:r>
          </a:p>
        </p:txBody>
      </p:sp>
      <p:sp>
        <p:nvSpPr>
          <p:cNvPr id="4" name="Striped Right Arrow 3">
            <a:hlinkClick r:id="rId4"/>
            <a:extLst>
              <a:ext uri="{FF2B5EF4-FFF2-40B4-BE49-F238E27FC236}">
                <a16:creationId xmlns:a16="http://schemas.microsoft.com/office/drawing/2014/main" id="{C4275825-0CDC-6F42-B9D1-01AAF3F88CCE}"/>
              </a:ext>
            </a:extLst>
          </p:cNvPr>
          <p:cNvSpPr/>
          <p:nvPr/>
        </p:nvSpPr>
        <p:spPr>
          <a:xfrm>
            <a:off x="15468600" y="8724900"/>
            <a:ext cx="1828800" cy="1094232"/>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nvGrpSpPr>
          <p:cNvPr id="5" name="Group 46">
            <a:extLst>
              <a:ext uri="{FF2B5EF4-FFF2-40B4-BE49-F238E27FC236}">
                <a16:creationId xmlns:a16="http://schemas.microsoft.com/office/drawing/2014/main" id="{962F97D7-11B8-7C4D-879D-4D340C150213}"/>
              </a:ext>
            </a:extLst>
          </p:cNvPr>
          <p:cNvGrpSpPr/>
          <p:nvPr/>
        </p:nvGrpSpPr>
        <p:grpSpPr>
          <a:xfrm rot="426986">
            <a:off x="13873167" y="4449857"/>
            <a:ext cx="3730153" cy="2674191"/>
            <a:chOff x="0" y="0"/>
            <a:chExt cx="1062496" cy="1081539"/>
          </a:xfrm>
        </p:grpSpPr>
        <p:grpSp>
          <p:nvGrpSpPr>
            <p:cNvPr id="6" name="Group 47">
              <a:extLst>
                <a:ext uri="{FF2B5EF4-FFF2-40B4-BE49-F238E27FC236}">
                  <a16:creationId xmlns:a16="http://schemas.microsoft.com/office/drawing/2014/main" id="{6BBE3626-B643-9E48-9E06-3155DE7A338C}"/>
                </a:ext>
              </a:extLst>
            </p:cNvPr>
            <p:cNvGrpSpPr/>
            <p:nvPr/>
          </p:nvGrpSpPr>
          <p:grpSpPr>
            <a:xfrm>
              <a:off x="0" y="0"/>
              <a:ext cx="1062496" cy="1081539"/>
              <a:chOff x="0" y="0"/>
              <a:chExt cx="3472180" cy="3534410"/>
            </a:xfrm>
          </p:grpSpPr>
          <p:sp>
            <p:nvSpPr>
              <p:cNvPr id="8" name="Freeform 48">
                <a:extLst>
                  <a:ext uri="{FF2B5EF4-FFF2-40B4-BE49-F238E27FC236}">
                    <a16:creationId xmlns:a16="http://schemas.microsoft.com/office/drawing/2014/main" id="{FB0049A3-0DF9-4643-9C19-97B8BD7FE36B}"/>
                  </a:ext>
                </a:extLst>
              </p:cNvPr>
              <p:cNvSpPr/>
              <p:nvPr/>
            </p:nvSpPr>
            <p:spPr>
              <a:xfrm>
                <a:off x="15240" y="248920"/>
                <a:ext cx="3444240" cy="3263900"/>
              </a:xfrm>
              <a:custGeom>
                <a:avLst/>
                <a:gdLst/>
                <a:ahLst/>
                <a:cxnLst/>
                <a:rect l="l" t="t" r="r" b="b"/>
                <a:pathLst>
                  <a:path w="3444240" h="3263900">
                    <a:moveTo>
                      <a:pt x="3441700" y="645160"/>
                    </a:moveTo>
                    <a:cubicBezTo>
                      <a:pt x="3444240" y="488950"/>
                      <a:pt x="3422650" y="30480"/>
                      <a:pt x="3422650" y="30480"/>
                    </a:cubicBezTo>
                    <a:cubicBezTo>
                      <a:pt x="3422650" y="30480"/>
                      <a:pt x="3037840" y="40640"/>
                      <a:pt x="2684780" y="40640"/>
                    </a:cubicBezTo>
                    <a:cubicBezTo>
                      <a:pt x="2653030" y="40640"/>
                      <a:pt x="2401570" y="40640"/>
                      <a:pt x="2341880" y="40640"/>
                    </a:cubicBezTo>
                    <a:cubicBezTo>
                      <a:pt x="1906270" y="40640"/>
                      <a:pt x="1042670" y="38100"/>
                      <a:pt x="795020" y="33020"/>
                    </a:cubicBezTo>
                    <a:cubicBezTo>
                      <a:pt x="482600" y="20320"/>
                      <a:pt x="11430" y="0"/>
                      <a:pt x="10160" y="29210"/>
                    </a:cubicBezTo>
                    <a:cubicBezTo>
                      <a:pt x="8890" y="58420"/>
                      <a:pt x="21590" y="440690"/>
                      <a:pt x="21590" y="440690"/>
                    </a:cubicBezTo>
                    <a:cubicBezTo>
                      <a:pt x="21590" y="440690"/>
                      <a:pt x="21590" y="2415540"/>
                      <a:pt x="21590" y="2607310"/>
                    </a:cubicBezTo>
                    <a:cubicBezTo>
                      <a:pt x="6350" y="2852420"/>
                      <a:pt x="0" y="3225800"/>
                      <a:pt x="0" y="3225800"/>
                    </a:cubicBezTo>
                    <a:cubicBezTo>
                      <a:pt x="204470" y="3256280"/>
                      <a:pt x="450850" y="3263900"/>
                      <a:pt x="657860" y="3261360"/>
                    </a:cubicBezTo>
                    <a:cubicBezTo>
                      <a:pt x="891540" y="3261360"/>
                      <a:pt x="2616200" y="3261360"/>
                      <a:pt x="2616200" y="3261360"/>
                    </a:cubicBezTo>
                    <a:lnTo>
                      <a:pt x="3402330" y="3247390"/>
                    </a:lnTo>
                    <a:cubicBezTo>
                      <a:pt x="3402330" y="3247390"/>
                      <a:pt x="3441700" y="2545080"/>
                      <a:pt x="3441700" y="2419350"/>
                    </a:cubicBezTo>
                    <a:cubicBezTo>
                      <a:pt x="3441700" y="2245360"/>
                      <a:pt x="3439160" y="803910"/>
                      <a:pt x="3441700" y="645160"/>
                    </a:cubicBezTo>
                    <a:close/>
                  </a:path>
                </a:pathLst>
              </a:custGeom>
              <a:solidFill>
                <a:srgbClr val="D2D5FF"/>
              </a:solidFill>
            </p:spPr>
          </p:sp>
          <p:sp>
            <p:nvSpPr>
              <p:cNvPr id="9" name="Freeform 49">
                <a:extLst>
                  <a:ext uri="{FF2B5EF4-FFF2-40B4-BE49-F238E27FC236}">
                    <a16:creationId xmlns:a16="http://schemas.microsoft.com/office/drawing/2014/main" id="{2FFE104C-00BB-AD41-9376-E22BF706F723}"/>
                  </a:ext>
                </a:extLst>
              </p:cNvPr>
              <p:cNvSpPr/>
              <p:nvPr/>
            </p:nvSpPr>
            <p:spPr>
              <a:xfrm>
                <a:off x="469900" y="10160"/>
                <a:ext cx="1583690" cy="554990"/>
              </a:xfrm>
              <a:custGeom>
                <a:avLst/>
                <a:gdLst/>
                <a:ahLst/>
                <a:cxnLst/>
                <a:rect l="l" t="t" r="r" b="b"/>
                <a:pathLst>
                  <a:path w="1583690" h="554990">
                    <a:moveTo>
                      <a:pt x="27940" y="0"/>
                    </a:moveTo>
                    <a:cubicBezTo>
                      <a:pt x="27940" y="0"/>
                      <a:pt x="990600" y="95250"/>
                      <a:pt x="1109980" y="97790"/>
                    </a:cubicBezTo>
                    <a:lnTo>
                      <a:pt x="1558290" y="106680"/>
                    </a:lnTo>
                    <a:lnTo>
                      <a:pt x="1557020" y="199390"/>
                    </a:lnTo>
                    <a:cubicBezTo>
                      <a:pt x="1557020" y="199390"/>
                      <a:pt x="1583690" y="342900"/>
                      <a:pt x="1582420" y="402590"/>
                    </a:cubicBezTo>
                    <a:lnTo>
                      <a:pt x="1579880" y="554990"/>
                    </a:lnTo>
                    <a:cubicBezTo>
                      <a:pt x="1579880" y="554990"/>
                      <a:pt x="975360" y="504190"/>
                      <a:pt x="825500" y="497840"/>
                    </a:cubicBezTo>
                    <a:cubicBezTo>
                      <a:pt x="511810" y="482600"/>
                      <a:pt x="11430" y="414020"/>
                      <a:pt x="11430" y="414020"/>
                    </a:cubicBezTo>
                    <a:lnTo>
                      <a:pt x="0" y="261620"/>
                    </a:lnTo>
                    <a:lnTo>
                      <a:pt x="48260" y="135890"/>
                    </a:lnTo>
                    <a:lnTo>
                      <a:pt x="27940" y="0"/>
                    </a:lnTo>
                    <a:close/>
                  </a:path>
                </a:pathLst>
              </a:custGeom>
              <a:solidFill>
                <a:srgbClr val="541FC4"/>
              </a:solidFill>
            </p:spPr>
          </p:sp>
        </p:grpSp>
        <p:sp>
          <p:nvSpPr>
            <p:cNvPr id="7" name="TextBox 50">
              <a:extLst>
                <a:ext uri="{FF2B5EF4-FFF2-40B4-BE49-F238E27FC236}">
                  <a16:creationId xmlns:a16="http://schemas.microsoft.com/office/drawing/2014/main" id="{22C275E5-FB64-624C-A905-009617DC7BEF}"/>
                </a:ext>
              </a:extLst>
            </p:cNvPr>
            <p:cNvSpPr txBox="1"/>
            <p:nvPr/>
          </p:nvSpPr>
          <p:spPr>
            <a:xfrm>
              <a:off x="153964" y="396654"/>
              <a:ext cx="754569" cy="409033"/>
            </a:xfrm>
            <a:prstGeom prst="rect">
              <a:avLst/>
            </a:prstGeom>
          </p:spPr>
          <p:txBody>
            <a:bodyPr lIns="0" tIns="0" rIns="0" bIns="0" rtlCol="0" anchor="t">
              <a:spAutoFit/>
            </a:bodyPr>
            <a:lstStyle/>
            <a:p>
              <a:pPr algn="ctr">
                <a:lnSpc>
                  <a:spcPct val="150000"/>
                </a:lnSpc>
              </a:pPr>
              <a:r>
                <a:rPr lang="en-US" sz="4800" dirty="0" err="1">
                  <a:solidFill>
                    <a:srgbClr val="000000"/>
                  </a:solidFill>
                  <a:latin typeface="Shuneet Square Book Bold"/>
                </a:rPr>
                <a:t>Burak</a:t>
              </a:r>
              <a:endParaRPr lang="en-US" sz="4800" dirty="0">
                <a:solidFill>
                  <a:srgbClr val="000000"/>
                </a:solidFill>
                <a:latin typeface="Shuneet Square Book Bold"/>
              </a:endParaRPr>
            </a:p>
          </p:txBody>
        </p:sp>
      </p:grpSp>
      <p:pic>
        <p:nvPicPr>
          <p:cNvPr id="10" name="Picture 27">
            <a:extLst>
              <a:ext uri="{FF2B5EF4-FFF2-40B4-BE49-F238E27FC236}">
                <a16:creationId xmlns:a16="http://schemas.microsoft.com/office/drawing/2014/main" id="{62F480DD-15D1-374D-B340-1F4B97DE62F1}"/>
              </a:ext>
            </a:extLst>
          </p:cNvPr>
          <p:cNvPicPr>
            <a:picLocks noChangeAspect="1"/>
          </p:cNvPicPr>
          <p:nvPr/>
        </p:nvPicPr>
        <p:blipFill>
          <a:blip r:embed="rId5" cstate="email">
            <a:extLst>
              <a:ext uri="{28A0092B-C50C-407E-A947-70E740481C1C}">
                <a14:useLocalDpi xmlns:a14="http://schemas.microsoft.com/office/drawing/2010/main"/>
              </a:ext>
            </a:extLst>
          </a:blip>
          <a:srcRect/>
          <a:stretch>
            <a:fillRect/>
          </a:stretch>
        </p:blipFill>
        <p:spPr>
          <a:xfrm rot="-671145">
            <a:off x="14113144" y="4975640"/>
            <a:ext cx="790920" cy="790920"/>
          </a:xfrm>
          <a:prstGeom prst="rect">
            <a:avLst/>
          </a:prstGeom>
        </p:spPr>
      </p:pic>
      <p:pic>
        <p:nvPicPr>
          <p:cNvPr id="11" name="Picture 30">
            <a:extLst>
              <a:ext uri="{FF2B5EF4-FFF2-40B4-BE49-F238E27FC236}">
                <a16:creationId xmlns:a16="http://schemas.microsoft.com/office/drawing/2014/main" id="{B9E77029-C4E2-3446-8074-79C5344A598B}"/>
              </a:ext>
            </a:extLst>
          </p:cNvPr>
          <p:cNvPicPr>
            <a:picLocks noChangeAspect="1"/>
          </p:cNvPicPr>
          <p:nvPr/>
        </p:nvPicPr>
        <p:blipFill>
          <a:blip r:embed="rId6" cstate="email">
            <a:extLst>
              <a:ext uri="{28A0092B-C50C-407E-A947-70E740481C1C}">
                <a14:useLocalDpi xmlns:a14="http://schemas.microsoft.com/office/drawing/2010/main"/>
              </a:ext>
            </a:extLst>
          </a:blip>
          <a:srcRect/>
          <a:stretch>
            <a:fillRect/>
          </a:stretch>
        </p:blipFill>
        <p:spPr>
          <a:xfrm rot="691800">
            <a:off x="16522807" y="5190735"/>
            <a:ext cx="591837" cy="591837"/>
          </a:xfrm>
          <a:prstGeom prst="rect">
            <a:avLst/>
          </a:prstGeom>
        </p:spPr>
      </p:pic>
      <p:pic>
        <p:nvPicPr>
          <p:cNvPr id="12" name="Picture 64">
            <a:extLst>
              <a:ext uri="{FF2B5EF4-FFF2-40B4-BE49-F238E27FC236}">
                <a16:creationId xmlns:a16="http://schemas.microsoft.com/office/drawing/2014/main" id="{DBB4A163-4292-4C4E-8C71-F68B47842C6F}"/>
              </a:ext>
            </a:extLst>
          </p:cNvPr>
          <p:cNvPicPr>
            <a:picLocks noChangeAspect="1"/>
          </p:cNvPicPr>
          <p:nvPr/>
        </p:nvPicPr>
        <p:blipFill>
          <a:blip r:embed="rId7"/>
          <a:srcRect/>
          <a:stretch>
            <a:fillRect/>
          </a:stretch>
        </p:blipFill>
        <p:spPr>
          <a:xfrm>
            <a:off x="16480656" y="6315616"/>
            <a:ext cx="377779" cy="494711"/>
          </a:xfrm>
          <a:prstGeom prst="rect">
            <a:avLst/>
          </a:prstGeom>
        </p:spPr>
      </p:pic>
      <p:sp>
        <p:nvSpPr>
          <p:cNvPr id="13" name="TextBox 3">
            <a:extLst>
              <a:ext uri="{FF2B5EF4-FFF2-40B4-BE49-F238E27FC236}">
                <a16:creationId xmlns:a16="http://schemas.microsoft.com/office/drawing/2014/main" id="{8F1F7A04-D4E8-EE4E-BBC7-95FEFFB464BF}"/>
              </a:ext>
            </a:extLst>
          </p:cNvPr>
          <p:cNvSpPr txBox="1"/>
          <p:nvPr/>
        </p:nvSpPr>
        <p:spPr>
          <a:xfrm>
            <a:off x="13467244" y="622935"/>
            <a:ext cx="3933043" cy="414922"/>
          </a:xfrm>
          <a:prstGeom prst="rect">
            <a:avLst/>
          </a:prstGeom>
        </p:spPr>
        <p:txBody>
          <a:bodyPr lIns="0" tIns="0" rIns="0" bIns="0" rtlCol="0" anchor="t">
            <a:spAutoFit/>
          </a:bodyPr>
          <a:lstStyle/>
          <a:p>
            <a:pPr marL="0" lvl="0" indent="0" algn="r">
              <a:lnSpc>
                <a:spcPts val="3359"/>
              </a:lnSpc>
              <a:spcBef>
                <a:spcPct val="0"/>
              </a:spcBef>
            </a:pPr>
            <a:r>
              <a:rPr lang="en-US" sz="2400" dirty="0">
                <a:solidFill>
                  <a:srgbClr val="000000"/>
                </a:solidFill>
                <a:latin typeface="DM Sans"/>
              </a:rPr>
              <a:t>04 December,</a:t>
            </a:r>
            <a:r>
              <a:rPr lang="en-US" sz="2400" u="none" dirty="0">
                <a:solidFill>
                  <a:srgbClr val="000000"/>
                </a:solidFill>
                <a:latin typeface="DM Sans"/>
              </a:rPr>
              <a:t> 2020</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cstate="email">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extBox 2"/>
          <p:cNvSpPr txBox="1"/>
          <p:nvPr/>
        </p:nvSpPr>
        <p:spPr>
          <a:xfrm>
            <a:off x="914400" y="1725038"/>
            <a:ext cx="12479179" cy="9156224"/>
          </a:xfrm>
          <a:prstGeom prst="rect">
            <a:avLst/>
          </a:prstGeom>
        </p:spPr>
        <p:txBody>
          <a:bodyPr lIns="0" tIns="0" rIns="0" bIns="0" rtlCol="0" anchor="t">
            <a:spAutoFit/>
          </a:bodyPr>
          <a:lstStyle/>
          <a:p>
            <a:pPr>
              <a:lnSpc>
                <a:spcPct val="150000"/>
              </a:lnSpc>
            </a:pPr>
            <a:r>
              <a:rPr lang="en-GB" sz="4400" b="1" dirty="0"/>
              <a:t>8. Which attribute do you use to replace </a:t>
            </a:r>
            <a:r>
              <a:rPr lang="en-GB" sz="4400" b="1" dirty="0" err="1"/>
              <a:t>innerHTML</a:t>
            </a:r>
            <a:r>
              <a:rPr lang="en-GB" sz="4400" b="1" dirty="0"/>
              <a:t> in the browser DOM? </a:t>
            </a:r>
          </a:p>
          <a:p>
            <a:pPr>
              <a:lnSpc>
                <a:spcPct val="150000"/>
              </a:lnSpc>
            </a:pPr>
            <a:endParaRPr lang="en-GB" sz="4400" b="1" dirty="0"/>
          </a:p>
          <a:p>
            <a:pPr>
              <a:lnSpc>
                <a:spcPct val="150000"/>
              </a:lnSpc>
            </a:pPr>
            <a:r>
              <a:rPr lang="en-GB" sz="4400" b="1" dirty="0"/>
              <a:t>A. </a:t>
            </a:r>
            <a:r>
              <a:rPr lang="en-GB" sz="4400" b="1" dirty="0" err="1"/>
              <a:t>injectHTML</a:t>
            </a:r>
            <a:br>
              <a:rPr lang="en-GB" sz="4400" b="1" dirty="0"/>
            </a:br>
            <a:r>
              <a:rPr lang="en-GB" sz="4400" b="1" dirty="0"/>
              <a:t>B. </a:t>
            </a:r>
            <a:r>
              <a:rPr lang="en-GB" sz="4400" b="1" dirty="0" err="1"/>
              <a:t>dangerouslySetInnerHTML</a:t>
            </a:r>
            <a:r>
              <a:rPr lang="en-GB" sz="4400" b="1" dirty="0"/>
              <a:t> </a:t>
            </a:r>
          </a:p>
          <a:p>
            <a:pPr>
              <a:lnSpc>
                <a:spcPct val="150000"/>
              </a:lnSpc>
            </a:pPr>
            <a:r>
              <a:rPr lang="en-GB" sz="4400" b="1" dirty="0"/>
              <a:t>C. </a:t>
            </a:r>
            <a:r>
              <a:rPr lang="en-GB" sz="4400" b="1" dirty="0" err="1"/>
              <a:t>weirdSetInnerHTML</a:t>
            </a:r>
            <a:br>
              <a:rPr lang="en-GB" sz="4400" b="1" dirty="0"/>
            </a:br>
            <a:r>
              <a:rPr lang="en-GB" sz="4400" b="1" dirty="0"/>
              <a:t>D. </a:t>
            </a:r>
            <a:r>
              <a:rPr lang="en-GB" sz="4400" b="1" dirty="0" err="1"/>
              <a:t>strangeHTML</a:t>
            </a:r>
            <a:r>
              <a:rPr lang="en-GB" sz="4400" b="1" dirty="0"/>
              <a:t> </a:t>
            </a:r>
          </a:p>
          <a:p>
            <a:pPr>
              <a:lnSpc>
                <a:spcPts val="5436"/>
              </a:lnSpc>
            </a:pPr>
            <a:endParaRPr lang="en-US" sz="3883" dirty="0">
              <a:solidFill>
                <a:srgbClr val="100F0D"/>
              </a:solidFill>
              <a:latin typeface="DM Sans Bold"/>
            </a:endParaRPr>
          </a:p>
          <a:p>
            <a:pPr>
              <a:lnSpc>
                <a:spcPts val="5436"/>
              </a:lnSpc>
            </a:pPr>
            <a:endParaRPr lang="en-US" sz="3883" dirty="0">
              <a:solidFill>
                <a:srgbClr val="100F0D"/>
              </a:solidFill>
              <a:latin typeface="DM Sans Bold"/>
            </a:endParaRPr>
          </a:p>
          <a:p>
            <a:pPr marL="0" lvl="0" indent="0">
              <a:lnSpc>
                <a:spcPts val="5436"/>
              </a:lnSpc>
            </a:pPr>
            <a:endParaRPr lang="en-US" sz="3883" dirty="0">
              <a:solidFill>
                <a:srgbClr val="100F0D"/>
              </a:solidFill>
              <a:latin typeface="DM Sans Bold"/>
            </a:endParaRPr>
          </a:p>
        </p:txBody>
      </p:sp>
      <p:sp>
        <p:nvSpPr>
          <p:cNvPr id="3" name="TextBox 3"/>
          <p:cNvSpPr txBox="1"/>
          <p:nvPr/>
        </p:nvSpPr>
        <p:spPr>
          <a:xfrm>
            <a:off x="559566" y="316230"/>
            <a:ext cx="5524180" cy="721351"/>
          </a:xfrm>
          <a:prstGeom prst="rect">
            <a:avLst/>
          </a:prstGeom>
        </p:spPr>
        <p:txBody>
          <a:bodyPr lIns="0" tIns="0" rIns="0" bIns="0" rtlCol="0" anchor="t">
            <a:spAutoFit/>
          </a:bodyPr>
          <a:lstStyle/>
          <a:p>
            <a:pPr marL="0" lvl="0" indent="0">
              <a:lnSpc>
                <a:spcPts val="5880"/>
              </a:lnSpc>
              <a:spcBef>
                <a:spcPct val="0"/>
              </a:spcBef>
            </a:pPr>
            <a:r>
              <a:rPr lang="en-US" sz="4200" dirty="0">
                <a:solidFill>
                  <a:schemeClr val="bg1">
                    <a:lumMod val="95000"/>
                    <a:lumOff val="5000"/>
                  </a:schemeClr>
                </a:solidFill>
                <a:latin typeface="DM Sans Bold"/>
              </a:rPr>
              <a:t>CODEHACKERS</a:t>
            </a:r>
          </a:p>
        </p:txBody>
      </p:sp>
      <p:sp>
        <p:nvSpPr>
          <p:cNvPr id="4" name="Striped Right Arrow 3">
            <a:hlinkClick r:id="rId3"/>
            <a:extLst>
              <a:ext uri="{FF2B5EF4-FFF2-40B4-BE49-F238E27FC236}">
                <a16:creationId xmlns:a16="http://schemas.microsoft.com/office/drawing/2014/main" id="{CFFFECF5-1B4B-ED48-AE1F-23E143B87C98}"/>
              </a:ext>
            </a:extLst>
          </p:cNvPr>
          <p:cNvSpPr/>
          <p:nvPr/>
        </p:nvSpPr>
        <p:spPr>
          <a:xfrm>
            <a:off x="15468600" y="8724900"/>
            <a:ext cx="1828800" cy="1094232"/>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nvGrpSpPr>
          <p:cNvPr id="5" name="Group 46">
            <a:extLst>
              <a:ext uri="{FF2B5EF4-FFF2-40B4-BE49-F238E27FC236}">
                <a16:creationId xmlns:a16="http://schemas.microsoft.com/office/drawing/2014/main" id="{A63A9D37-4CED-064F-B9A8-68C3E7A2205F}"/>
              </a:ext>
            </a:extLst>
          </p:cNvPr>
          <p:cNvGrpSpPr/>
          <p:nvPr/>
        </p:nvGrpSpPr>
        <p:grpSpPr>
          <a:xfrm rot="426986">
            <a:off x="13943480" y="3306857"/>
            <a:ext cx="3730153" cy="2674191"/>
            <a:chOff x="0" y="0"/>
            <a:chExt cx="1062496" cy="1081539"/>
          </a:xfrm>
        </p:grpSpPr>
        <p:grpSp>
          <p:nvGrpSpPr>
            <p:cNvPr id="6" name="Group 47">
              <a:extLst>
                <a:ext uri="{FF2B5EF4-FFF2-40B4-BE49-F238E27FC236}">
                  <a16:creationId xmlns:a16="http://schemas.microsoft.com/office/drawing/2014/main" id="{7C523FFE-5271-F549-A19D-77C09323A2C6}"/>
                </a:ext>
              </a:extLst>
            </p:cNvPr>
            <p:cNvGrpSpPr/>
            <p:nvPr/>
          </p:nvGrpSpPr>
          <p:grpSpPr>
            <a:xfrm>
              <a:off x="0" y="0"/>
              <a:ext cx="1062496" cy="1081539"/>
              <a:chOff x="0" y="0"/>
              <a:chExt cx="3472180" cy="3534410"/>
            </a:xfrm>
          </p:grpSpPr>
          <p:sp>
            <p:nvSpPr>
              <p:cNvPr id="8" name="Freeform 48">
                <a:extLst>
                  <a:ext uri="{FF2B5EF4-FFF2-40B4-BE49-F238E27FC236}">
                    <a16:creationId xmlns:a16="http://schemas.microsoft.com/office/drawing/2014/main" id="{2AD74A80-F1CE-1641-832A-B094D753C161}"/>
                  </a:ext>
                </a:extLst>
              </p:cNvPr>
              <p:cNvSpPr/>
              <p:nvPr/>
            </p:nvSpPr>
            <p:spPr>
              <a:xfrm>
                <a:off x="15240" y="248920"/>
                <a:ext cx="3444240" cy="3263900"/>
              </a:xfrm>
              <a:custGeom>
                <a:avLst/>
                <a:gdLst/>
                <a:ahLst/>
                <a:cxnLst/>
                <a:rect l="l" t="t" r="r" b="b"/>
                <a:pathLst>
                  <a:path w="3444240" h="3263900">
                    <a:moveTo>
                      <a:pt x="3441700" y="645160"/>
                    </a:moveTo>
                    <a:cubicBezTo>
                      <a:pt x="3444240" y="488950"/>
                      <a:pt x="3422650" y="30480"/>
                      <a:pt x="3422650" y="30480"/>
                    </a:cubicBezTo>
                    <a:cubicBezTo>
                      <a:pt x="3422650" y="30480"/>
                      <a:pt x="3037840" y="40640"/>
                      <a:pt x="2684780" y="40640"/>
                    </a:cubicBezTo>
                    <a:cubicBezTo>
                      <a:pt x="2653030" y="40640"/>
                      <a:pt x="2401570" y="40640"/>
                      <a:pt x="2341880" y="40640"/>
                    </a:cubicBezTo>
                    <a:cubicBezTo>
                      <a:pt x="1906270" y="40640"/>
                      <a:pt x="1042670" y="38100"/>
                      <a:pt x="795020" y="33020"/>
                    </a:cubicBezTo>
                    <a:cubicBezTo>
                      <a:pt x="482600" y="20320"/>
                      <a:pt x="11430" y="0"/>
                      <a:pt x="10160" y="29210"/>
                    </a:cubicBezTo>
                    <a:cubicBezTo>
                      <a:pt x="8890" y="58420"/>
                      <a:pt x="21590" y="440690"/>
                      <a:pt x="21590" y="440690"/>
                    </a:cubicBezTo>
                    <a:cubicBezTo>
                      <a:pt x="21590" y="440690"/>
                      <a:pt x="21590" y="2415540"/>
                      <a:pt x="21590" y="2607310"/>
                    </a:cubicBezTo>
                    <a:cubicBezTo>
                      <a:pt x="6350" y="2852420"/>
                      <a:pt x="0" y="3225800"/>
                      <a:pt x="0" y="3225800"/>
                    </a:cubicBezTo>
                    <a:cubicBezTo>
                      <a:pt x="204470" y="3256280"/>
                      <a:pt x="450850" y="3263900"/>
                      <a:pt x="657860" y="3261360"/>
                    </a:cubicBezTo>
                    <a:cubicBezTo>
                      <a:pt x="891540" y="3261360"/>
                      <a:pt x="2616200" y="3261360"/>
                      <a:pt x="2616200" y="3261360"/>
                    </a:cubicBezTo>
                    <a:lnTo>
                      <a:pt x="3402330" y="3247390"/>
                    </a:lnTo>
                    <a:cubicBezTo>
                      <a:pt x="3402330" y="3247390"/>
                      <a:pt x="3441700" y="2545080"/>
                      <a:pt x="3441700" y="2419350"/>
                    </a:cubicBezTo>
                    <a:cubicBezTo>
                      <a:pt x="3441700" y="2245360"/>
                      <a:pt x="3439160" y="803910"/>
                      <a:pt x="3441700" y="645160"/>
                    </a:cubicBezTo>
                    <a:close/>
                  </a:path>
                </a:pathLst>
              </a:custGeom>
              <a:solidFill>
                <a:srgbClr val="D2D5FF"/>
              </a:solidFill>
            </p:spPr>
          </p:sp>
          <p:sp>
            <p:nvSpPr>
              <p:cNvPr id="9" name="Freeform 49">
                <a:extLst>
                  <a:ext uri="{FF2B5EF4-FFF2-40B4-BE49-F238E27FC236}">
                    <a16:creationId xmlns:a16="http://schemas.microsoft.com/office/drawing/2014/main" id="{CC97B8C3-701C-BB4F-A252-AC28E26588C6}"/>
                  </a:ext>
                </a:extLst>
              </p:cNvPr>
              <p:cNvSpPr/>
              <p:nvPr/>
            </p:nvSpPr>
            <p:spPr>
              <a:xfrm>
                <a:off x="469900" y="10160"/>
                <a:ext cx="1583690" cy="554990"/>
              </a:xfrm>
              <a:custGeom>
                <a:avLst/>
                <a:gdLst/>
                <a:ahLst/>
                <a:cxnLst/>
                <a:rect l="l" t="t" r="r" b="b"/>
                <a:pathLst>
                  <a:path w="1583690" h="554990">
                    <a:moveTo>
                      <a:pt x="27940" y="0"/>
                    </a:moveTo>
                    <a:cubicBezTo>
                      <a:pt x="27940" y="0"/>
                      <a:pt x="990600" y="95250"/>
                      <a:pt x="1109980" y="97790"/>
                    </a:cubicBezTo>
                    <a:lnTo>
                      <a:pt x="1558290" y="106680"/>
                    </a:lnTo>
                    <a:lnTo>
                      <a:pt x="1557020" y="199390"/>
                    </a:lnTo>
                    <a:cubicBezTo>
                      <a:pt x="1557020" y="199390"/>
                      <a:pt x="1583690" y="342900"/>
                      <a:pt x="1582420" y="402590"/>
                    </a:cubicBezTo>
                    <a:lnTo>
                      <a:pt x="1579880" y="554990"/>
                    </a:lnTo>
                    <a:cubicBezTo>
                      <a:pt x="1579880" y="554990"/>
                      <a:pt x="975360" y="504190"/>
                      <a:pt x="825500" y="497840"/>
                    </a:cubicBezTo>
                    <a:cubicBezTo>
                      <a:pt x="511810" y="482600"/>
                      <a:pt x="11430" y="414020"/>
                      <a:pt x="11430" y="414020"/>
                    </a:cubicBezTo>
                    <a:lnTo>
                      <a:pt x="0" y="261620"/>
                    </a:lnTo>
                    <a:lnTo>
                      <a:pt x="48260" y="135890"/>
                    </a:lnTo>
                    <a:lnTo>
                      <a:pt x="27940" y="0"/>
                    </a:lnTo>
                    <a:close/>
                  </a:path>
                </a:pathLst>
              </a:custGeom>
              <a:solidFill>
                <a:srgbClr val="541FC4"/>
              </a:solidFill>
            </p:spPr>
          </p:sp>
        </p:grpSp>
        <p:sp>
          <p:nvSpPr>
            <p:cNvPr id="7" name="TextBox 50">
              <a:extLst>
                <a:ext uri="{FF2B5EF4-FFF2-40B4-BE49-F238E27FC236}">
                  <a16:creationId xmlns:a16="http://schemas.microsoft.com/office/drawing/2014/main" id="{2AFD8F6F-B73F-FE40-AF9F-7127BA41A50D}"/>
                </a:ext>
              </a:extLst>
            </p:cNvPr>
            <p:cNvSpPr txBox="1"/>
            <p:nvPr/>
          </p:nvSpPr>
          <p:spPr>
            <a:xfrm>
              <a:off x="153964" y="396654"/>
              <a:ext cx="754569" cy="409033"/>
            </a:xfrm>
            <a:prstGeom prst="rect">
              <a:avLst/>
            </a:prstGeom>
          </p:spPr>
          <p:txBody>
            <a:bodyPr lIns="0" tIns="0" rIns="0" bIns="0" rtlCol="0" anchor="t">
              <a:spAutoFit/>
            </a:bodyPr>
            <a:lstStyle/>
            <a:p>
              <a:pPr algn="ctr">
                <a:lnSpc>
                  <a:spcPct val="150000"/>
                </a:lnSpc>
              </a:pPr>
              <a:r>
                <a:rPr lang="en-US" sz="4800" dirty="0" err="1">
                  <a:solidFill>
                    <a:srgbClr val="000000"/>
                  </a:solidFill>
                  <a:latin typeface="Shuneet Square Book Bold"/>
                </a:rPr>
                <a:t>Betul</a:t>
              </a:r>
              <a:endParaRPr lang="en-US" sz="4800" dirty="0">
                <a:solidFill>
                  <a:srgbClr val="000000"/>
                </a:solidFill>
                <a:latin typeface="Shuneet Square Book Bold"/>
              </a:endParaRPr>
            </a:p>
          </p:txBody>
        </p:sp>
      </p:grpSp>
      <p:pic>
        <p:nvPicPr>
          <p:cNvPr id="10" name="Picture 27">
            <a:extLst>
              <a:ext uri="{FF2B5EF4-FFF2-40B4-BE49-F238E27FC236}">
                <a16:creationId xmlns:a16="http://schemas.microsoft.com/office/drawing/2014/main" id="{913A6FB4-0374-9249-BD0C-E0775F83A6D3}"/>
              </a:ext>
            </a:extLst>
          </p:cNvPr>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a:xfrm rot="-671145">
            <a:off x="14259657" y="3908840"/>
            <a:ext cx="790920" cy="790920"/>
          </a:xfrm>
          <a:prstGeom prst="rect">
            <a:avLst/>
          </a:prstGeom>
        </p:spPr>
      </p:pic>
      <p:pic>
        <p:nvPicPr>
          <p:cNvPr id="11" name="Picture 30">
            <a:extLst>
              <a:ext uri="{FF2B5EF4-FFF2-40B4-BE49-F238E27FC236}">
                <a16:creationId xmlns:a16="http://schemas.microsoft.com/office/drawing/2014/main" id="{77989E86-A863-BF41-B59B-31E8C206D023}"/>
              </a:ext>
            </a:extLst>
          </p:cNvPr>
          <p:cNvPicPr>
            <a:picLocks noChangeAspect="1"/>
          </p:cNvPicPr>
          <p:nvPr/>
        </p:nvPicPr>
        <p:blipFill>
          <a:blip r:embed="rId5" cstate="email">
            <a:extLst>
              <a:ext uri="{28A0092B-C50C-407E-A947-70E740481C1C}">
                <a14:useLocalDpi xmlns:a14="http://schemas.microsoft.com/office/drawing/2010/main"/>
              </a:ext>
            </a:extLst>
          </a:blip>
          <a:srcRect/>
          <a:stretch>
            <a:fillRect/>
          </a:stretch>
        </p:blipFill>
        <p:spPr>
          <a:xfrm rot="691800">
            <a:off x="16669320" y="4123935"/>
            <a:ext cx="591837" cy="591837"/>
          </a:xfrm>
          <a:prstGeom prst="rect">
            <a:avLst/>
          </a:prstGeom>
        </p:spPr>
      </p:pic>
      <p:pic>
        <p:nvPicPr>
          <p:cNvPr id="12" name="Picture 64">
            <a:extLst>
              <a:ext uri="{FF2B5EF4-FFF2-40B4-BE49-F238E27FC236}">
                <a16:creationId xmlns:a16="http://schemas.microsoft.com/office/drawing/2014/main" id="{58C0D8E5-B621-344F-B8E5-CD7B26A5CB39}"/>
              </a:ext>
            </a:extLst>
          </p:cNvPr>
          <p:cNvPicPr>
            <a:picLocks noChangeAspect="1"/>
          </p:cNvPicPr>
          <p:nvPr/>
        </p:nvPicPr>
        <p:blipFill>
          <a:blip r:embed="rId6"/>
          <a:srcRect/>
          <a:stretch>
            <a:fillRect/>
          </a:stretch>
        </p:blipFill>
        <p:spPr>
          <a:xfrm>
            <a:off x="16627169" y="5248816"/>
            <a:ext cx="377779" cy="494711"/>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396674" y="2281122"/>
            <a:ext cx="12839946" cy="8971559"/>
          </a:xfrm>
          <a:prstGeom prst="rect">
            <a:avLst/>
          </a:prstGeom>
        </p:spPr>
        <p:txBody>
          <a:bodyPr wrap="square" lIns="0" tIns="0" rIns="0" bIns="0" rtlCol="0" anchor="t">
            <a:spAutoFit/>
          </a:bodyPr>
          <a:lstStyle/>
          <a:p>
            <a:pPr>
              <a:lnSpc>
                <a:spcPts val="5436"/>
              </a:lnSpc>
            </a:pPr>
            <a:endParaRPr dirty="0"/>
          </a:p>
          <a:p>
            <a:pPr>
              <a:lnSpc>
                <a:spcPts val="5436"/>
              </a:lnSpc>
            </a:pPr>
            <a:r>
              <a:rPr lang="en-US" sz="3883" dirty="0">
                <a:latin typeface="DM Sans Bold"/>
              </a:rPr>
              <a:t>1. What is a higher order component? </a:t>
            </a:r>
          </a:p>
          <a:p>
            <a:pPr>
              <a:lnSpc>
                <a:spcPts val="5436"/>
              </a:lnSpc>
            </a:pPr>
            <a:endParaRPr lang="en-US" sz="3883" dirty="0">
              <a:solidFill>
                <a:srgbClr val="100F0D"/>
              </a:solidFill>
              <a:latin typeface="DM Sans Bold"/>
            </a:endParaRPr>
          </a:p>
          <a:p>
            <a:pPr>
              <a:lnSpc>
                <a:spcPts val="5436"/>
              </a:lnSpc>
            </a:pPr>
            <a:r>
              <a:rPr lang="en-US" sz="3883" i="1" dirty="0">
                <a:cs typeface="Al Tarikh" pitchFamily="2" charset="-78"/>
              </a:rPr>
              <a:t>A higher-order component (HOC) is an advanced technique in React for reusing component logic. HOCs are not part of the React API, per se. They are a pattern that emerges from </a:t>
            </a:r>
            <a:r>
              <a:rPr lang="en-US" sz="3883" i="1" dirty="0" err="1">
                <a:cs typeface="Al Tarikh" pitchFamily="2" charset="-78"/>
              </a:rPr>
              <a:t>React’s</a:t>
            </a:r>
            <a:r>
              <a:rPr lang="en-US" sz="3883" i="1" dirty="0">
                <a:cs typeface="Al Tarikh" pitchFamily="2" charset="-78"/>
              </a:rPr>
              <a:t> compositional nature.</a:t>
            </a:r>
          </a:p>
          <a:p>
            <a:pPr>
              <a:lnSpc>
                <a:spcPts val="5436"/>
              </a:lnSpc>
            </a:pPr>
            <a:endParaRPr lang="en-US" sz="3883" i="1" dirty="0">
              <a:latin typeface="DM Sans Bold"/>
              <a:cs typeface="Al Tarikh" pitchFamily="2" charset="-78"/>
            </a:endParaRPr>
          </a:p>
          <a:p>
            <a:pPr>
              <a:lnSpc>
                <a:spcPts val="5436"/>
              </a:lnSpc>
            </a:pPr>
            <a:r>
              <a:rPr lang="en-US" sz="3883" i="1" dirty="0">
                <a:latin typeface="DM Sans Bold"/>
              </a:rPr>
              <a:t>Concretely, a higher-order component is a function that takes a component and returns a new component.</a:t>
            </a:r>
          </a:p>
          <a:p>
            <a:pPr>
              <a:lnSpc>
                <a:spcPts val="5436"/>
              </a:lnSpc>
            </a:pPr>
            <a:endParaRPr lang="en-US" sz="3883" dirty="0">
              <a:solidFill>
                <a:srgbClr val="100F0D"/>
              </a:solidFill>
              <a:latin typeface="DM Sans Bold"/>
            </a:endParaRPr>
          </a:p>
          <a:p>
            <a:pPr marL="0" lvl="0" indent="0">
              <a:lnSpc>
                <a:spcPts val="5436"/>
              </a:lnSpc>
            </a:pPr>
            <a:endParaRPr lang="en-US" sz="3883" dirty="0">
              <a:solidFill>
                <a:srgbClr val="100F0D"/>
              </a:solidFill>
              <a:latin typeface="DM Sans Bold"/>
            </a:endParaRPr>
          </a:p>
        </p:txBody>
      </p:sp>
      <p:sp>
        <p:nvSpPr>
          <p:cNvPr id="3" name="TextBox 3"/>
          <p:cNvSpPr txBox="1"/>
          <p:nvPr/>
        </p:nvSpPr>
        <p:spPr>
          <a:xfrm>
            <a:off x="559566" y="316230"/>
            <a:ext cx="5524180" cy="721351"/>
          </a:xfrm>
          <a:prstGeom prst="rect">
            <a:avLst/>
          </a:prstGeom>
        </p:spPr>
        <p:txBody>
          <a:bodyPr lIns="0" tIns="0" rIns="0" bIns="0" rtlCol="0" anchor="t">
            <a:spAutoFit/>
          </a:bodyPr>
          <a:lstStyle/>
          <a:p>
            <a:pPr marL="0" lvl="0" indent="0">
              <a:lnSpc>
                <a:spcPts val="5880"/>
              </a:lnSpc>
              <a:spcBef>
                <a:spcPct val="0"/>
              </a:spcBef>
            </a:pPr>
            <a:r>
              <a:rPr lang="en-US" sz="4200" dirty="0">
                <a:latin typeface="DM Sans Bold"/>
              </a:rPr>
              <a:t>CODEHACKERS</a:t>
            </a:r>
          </a:p>
        </p:txBody>
      </p:sp>
      <p:sp>
        <p:nvSpPr>
          <p:cNvPr id="4" name="Striped Right Arrow 3">
            <a:hlinkClick r:id="rId3"/>
            <a:extLst>
              <a:ext uri="{FF2B5EF4-FFF2-40B4-BE49-F238E27FC236}">
                <a16:creationId xmlns:a16="http://schemas.microsoft.com/office/drawing/2014/main" id="{A440CDC9-18FB-FC42-92F3-B17111C90B67}"/>
              </a:ext>
            </a:extLst>
          </p:cNvPr>
          <p:cNvSpPr/>
          <p:nvPr/>
        </p:nvSpPr>
        <p:spPr>
          <a:xfrm>
            <a:off x="15387814" y="6858430"/>
            <a:ext cx="1828800" cy="1094232"/>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6" name="Rectangle 5">
            <a:extLst>
              <a:ext uri="{FF2B5EF4-FFF2-40B4-BE49-F238E27FC236}">
                <a16:creationId xmlns:a16="http://schemas.microsoft.com/office/drawing/2014/main" id="{456EF9B2-5E2B-AC41-AAD2-3DB704E61476}"/>
              </a:ext>
            </a:extLst>
          </p:cNvPr>
          <p:cNvSpPr/>
          <p:nvPr/>
        </p:nvSpPr>
        <p:spPr>
          <a:xfrm>
            <a:off x="5334000" y="10061"/>
            <a:ext cx="10667999" cy="1323439"/>
          </a:xfrm>
          <a:prstGeom prst="rect">
            <a:avLst/>
          </a:prstGeom>
        </p:spPr>
        <p:txBody>
          <a:bodyPr wrap="square">
            <a:spAutoFit/>
          </a:bodyPr>
          <a:lstStyle/>
          <a:p>
            <a:r>
              <a:rPr lang="en-GB" sz="8000" b="1" dirty="0">
                <a:solidFill>
                  <a:srgbClr val="FFFF00"/>
                </a:solidFill>
              </a:rPr>
              <a:t>Interview Questions </a:t>
            </a:r>
            <a:endParaRPr lang="en-GB" sz="8000" dirty="0">
              <a:solidFill>
                <a:srgbClr val="FFFF00"/>
              </a:solidFill>
            </a:endParaRPr>
          </a:p>
        </p:txBody>
      </p:sp>
      <p:grpSp>
        <p:nvGrpSpPr>
          <p:cNvPr id="7" name="Group 46">
            <a:extLst>
              <a:ext uri="{FF2B5EF4-FFF2-40B4-BE49-F238E27FC236}">
                <a16:creationId xmlns:a16="http://schemas.microsoft.com/office/drawing/2014/main" id="{40CB9064-B348-1F4B-91E3-C685EE6FF457}"/>
              </a:ext>
            </a:extLst>
          </p:cNvPr>
          <p:cNvGrpSpPr/>
          <p:nvPr/>
        </p:nvGrpSpPr>
        <p:grpSpPr>
          <a:xfrm rot="426986">
            <a:off x="13181480" y="2808867"/>
            <a:ext cx="3730153" cy="2674191"/>
            <a:chOff x="0" y="0"/>
            <a:chExt cx="1062496" cy="1081539"/>
          </a:xfrm>
        </p:grpSpPr>
        <p:grpSp>
          <p:nvGrpSpPr>
            <p:cNvPr id="8" name="Group 47">
              <a:extLst>
                <a:ext uri="{FF2B5EF4-FFF2-40B4-BE49-F238E27FC236}">
                  <a16:creationId xmlns:a16="http://schemas.microsoft.com/office/drawing/2014/main" id="{07F9FA1F-E53E-DE4B-A49A-E34F6D1772CE}"/>
                </a:ext>
              </a:extLst>
            </p:cNvPr>
            <p:cNvGrpSpPr/>
            <p:nvPr/>
          </p:nvGrpSpPr>
          <p:grpSpPr>
            <a:xfrm>
              <a:off x="0" y="0"/>
              <a:ext cx="1062496" cy="1081539"/>
              <a:chOff x="0" y="0"/>
              <a:chExt cx="3472180" cy="3534410"/>
            </a:xfrm>
          </p:grpSpPr>
          <p:sp>
            <p:nvSpPr>
              <p:cNvPr id="10" name="Freeform 48">
                <a:extLst>
                  <a:ext uri="{FF2B5EF4-FFF2-40B4-BE49-F238E27FC236}">
                    <a16:creationId xmlns:a16="http://schemas.microsoft.com/office/drawing/2014/main" id="{436E1231-0DD0-A442-8648-E217670667EA}"/>
                  </a:ext>
                </a:extLst>
              </p:cNvPr>
              <p:cNvSpPr/>
              <p:nvPr/>
            </p:nvSpPr>
            <p:spPr>
              <a:xfrm>
                <a:off x="15240" y="248920"/>
                <a:ext cx="3444240" cy="3263900"/>
              </a:xfrm>
              <a:custGeom>
                <a:avLst/>
                <a:gdLst/>
                <a:ahLst/>
                <a:cxnLst/>
                <a:rect l="l" t="t" r="r" b="b"/>
                <a:pathLst>
                  <a:path w="3444240" h="3263900">
                    <a:moveTo>
                      <a:pt x="3441700" y="645160"/>
                    </a:moveTo>
                    <a:cubicBezTo>
                      <a:pt x="3444240" y="488950"/>
                      <a:pt x="3422650" y="30480"/>
                      <a:pt x="3422650" y="30480"/>
                    </a:cubicBezTo>
                    <a:cubicBezTo>
                      <a:pt x="3422650" y="30480"/>
                      <a:pt x="3037840" y="40640"/>
                      <a:pt x="2684780" y="40640"/>
                    </a:cubicBezTo>
                    <a:cubicBezTo>
                      <a:pt x="2653030" y="40640"/>
                      <a:pt x="2401570" y="40640"/>
                      <a:pt x="2341880" y="40640"/>
                    </a:cubicBezTo>
                    <a:cubicBezTo>
                      <a:pt x="1906270" y="40640"/>
                      <a:pt x="1042670" y="38100"/>
                      <a:pt x="795020" y="33020"/>
                    </a:cubicBezTo>
                    <a:cubicBezTo>
                      <a:pt x="482600" y="20320"/>
                      <a:pt x="11430" y="0"/>
                      <a:pt x="10160" y="29210"/>
                    </a:cubicBezTo>
                    <a:cubicBezTo>
                      <a:pt x="8890" y="58420"/>
                      <a:pt x="21590" y="440690"/>
                      <a:pt x="21590" y="440690"/>
                    </a:cubicBezTo>
                    <a:cubicBezTo>
                      <a:pt x="21590" y="440690"/>
                      <a:pt x="21590" y="2415540"/>
                      <a:pt x="21590" y="2607310"/>
                    </a:cubicBezTo>
                    <a:cubicBezTo>
                      <a:pt x="6350" y="2852420"/>
                      <a:pt x="0" y="3225800"/>
                      <a:pt x="0" y="3225800"/>
                    </a:cubicBezTo>
                    <a:cubicBezTo>
                      <a:pt x="204470" y="3256280"/>
                      <a:pt x="450850" y="3263900"/>
                      <a:pt x="657860" y="3261360"/>
                    </a:cubicBezTo>
                    <a:cubicBezTo>
                      <a:pt x="891540" y="3261360"/>
                      <a:pt x="2616200" y="3261360"/>
                      <a:pt x="2616200" y="3261360"/>
                    </a:cubicBezTo>
                    <a:lnTo>
                      <a:pt x="3402330" y="3247390"/>
                    </a:lnTo>
                    <a:cubicBezTo>
                      <a:pt x="3402330" y="3247390"/>
                      <a:pt x="3441700" y="2545080"/>
                      <a:pt x="3441700" y="2419350"/>
                    </a:cubicBezTo>
                    <a:cubicBezTo>
                      <a:pt x="3441700" y="2245360"/>
                      <a:pt x="3439160" y="803910"/>
                      <a:pt x="3441700" y="645160"/>
                    </a:cubicBezTo>
                    <a:close/>
                  </a:path>
                </a:pathLst>
              </a:custGeom>
              <a:solidFill>
                <a:srgbClr val="D2D5FF"/>
              </a:solidFill>
            </p:spPr>
          </p:sp>
          <p:sp>
            <p:nvSpPr>
              <p:cNvPr id="11" name="Freeform 49">
                <a:extLst>
                  <a:ext uri="{FF2B5EF4-FFF2-40B4-BE49-F238E27FC236}">
                    <a16:creationId xmlns:a16="http://schemas.microsoft.com/office/drawing/2014/main" id="{BAE9280A-7B85-0C4F-BC7C-C63199750381}"/>
                  </a:ext>
                </a:extLst>
              </p:cNvPr>
              <p:cNvSpPr/>
              <p:nvPr/>
            </p:nvSpPr>
            <p:spPr>
              <a:xfrm>
                <a:off x="469900" y="10160"/>
                <a:ext cx="1583690" cy="554990"/>
              </a:xfrm>
              <a:custGeom>
                <a:avLst/>
                <a:gdLst/>
                <a:ahLst/>
                <a:cxnLst/>
                <a:rect l="l" t="t" r="r" b="b"/>
                <a:pathLst>
                  <a:path w="1583690" h="554990">
                    <a:moveTo>
                      <a:pt x="27940" y="0"/>
                    </a:moveTo>
                    <a:cubicBezTo>
                      <a:pt x="27940" y="0"/>
                      <a:pt x="990600" y="95250"/>
                      <a:pt x="1109980" y="97790"/>
                    </a:cubicBezTo>
                    <a:lnTo>
                      <a:pt x="1558290" y="106680"/>
                    </a:lnTo>
                    <a:lnTo>
                      <a:pt x="1557020" y="199390"/>
                    </a:lnTo>
                    <a:cubicBezTo>
                      <a:pt x="1557020" y="199390"/>
                      <a:pt x="1583690" y="342900"/>
                      <a:pt x="1582420" y="402590"/>
                    </a:cubicBezTo>
                    <a:lnTo>
                      <a:pt x="1579880" y="554990"/>
                    </a:lnTo>
                    <a:cubicBezTo>
                      <a:pt x="1579880" y="554990"/>
                      <a:pt x="975360" y="504190"/>
                      <a:pt x="825500" y="497840"/>
                    </a:cubicBezTo>
                    <a:cubicBezTo>
                      <a:pt x="511810" y="482600"/>
                      <a:pt x="11430" y="414020"/>
                      <a:pt x="11430" y="414020"/>
                    </a:cubicBezTo>
                    <a:lnTo>
                      <a:pt x="0" y="261620"/>
                    </a:lnTo>
                    <a:lnTo>
                      <a:pt x="48260" y="135890"/>
                    </a:lnTo>
                    <a:lnTo>
                      <a:pt x="27940" y="0"/>
                    </a:lnTo>
                    <a:close/>
                  </a:path>
                </a:pathLst>
              </a:custGeom>
              <a:solidFill>
                <a:srgbClr val="541FC4"/>
              </a:solidFill>
            </p:spPr>
          </p:sp>
        </p:grpSp>
        <p:sp>
          <p:nvSpPr>
            <p:cNvPr id="9" name="TextBox 50">
              <a:extLst>
                <a:ext uri="{FF2B5EF4-FFF2-40B4-BE49-F238E27FC236}">
                  <a16:creationId xmlns:a16="http://schemas.microsoft.com/office/drawing/2014/main" id="{17D0E301-E005-ED48-81EF-985C30CC8799}"/>
                </a:ext>
              </a:extLst>
            </p:cNvPr>
            <p:cNvSpPr txBox="1"/>
            <p:nvPr/>
          </p:nvSpPr>
          <p:spPr>
            <a:xfrm>
              <a:off x="153964" y="396654"/>
              <a:ext cx="754569" cy="409033"/>
            </a:xfrm>
            <a:prstGeom prst="rect">
              <a:avLst/>
            </a:prstGeom>
          </p:spPr>
          <p:txBody>
            <a:bodyPr lIns="0" tIns="0" rIns="0" bIns="0" rtlCol="0" anchor="t">
              <a:spAutoFit/>
            </a:bodyPr>
            <a:lstStyle/>
            <a:p>
              <a:pPr algn="ctr">
                <a:lnSpc>
                  <a:spcPct val="150000"/>
                </a:lnSpc>
              </a:pPr>
              <a:r>
                <a:rPr lang="en-US" sz="4800" dirty="0" err="1">
                  <a:solidFill>
                    <a:srgbClr val="000000"/>
                  </a:solidFill>
                  <a:latin typeface="Shuneet Square Book Bold"/>
                </a:rPr>
                <a:t>Meltem</a:t>
              </a:r>
              <a:endParaRPr lang="en-US" sz="4800" dirty="0">
                <a:solidFill>
                  <a:srgbClr val="000000"/>
                </a:solidFill>
                <a:latin typeface="Shuneet Square Book Bold"/>
              </a:endParaRPr>
            </a:p>
          </p:txBody>
        </p:sp>
      </p:grpSp>
      <p:pic>
        <p:nvPicPr>
          <p:cNvPr id="12" name="Picture 27">
            <a:extLst>
              <a:ext uri="{FF2B5EF4-FFF2-40B4-BE49-F238E27FC236}">
                <a16:creationId xmlns:a16="http://schemas.microsoft.com/office/drawing/2014/main" id="{797DCABB-5CA5-C44D-8F22-BF18F96F87D1}"/>
              </a:ext>
            </a:extLst>
          </p:cNvPr>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a:xfrm rot="-671145">
            <a:off x="13556923" y="3383904"/>
            <a:ext cx="790920" cy="790920"/>
          </a:xfrm>
          <a:prstGeom prst="rect">
            <a:avLst/>
          </a:prstGeom>
        </p:spPr>
      </p:pic>
      <p:pic>
        <p:nvPicPr>
          <p:cNvPr id="13" name="Picture 30">
            <a:extLst>
              <a:ext uri="{FF2B5EF4-FFF2-40B4-BE49-F238E27FC236}">
                <a16:creationId xmlns:a16="http://schemas.microsoft.com/office/drawing/2014/main" id="{C188E8E0-468A-9C4A-B576-97BB65DC83BA}"/>
              </a:ext>
            </a:extLst>
          </p:cNvPr>
          <p:cNvPicPr>
            <a:picLocks noChangeAspect="1"/>
          </p:cNvPicPr>
          <p:nvPr/>
        </p:nvPicPr>
        <p:blipFill>
          <a:blip r:embed="rId5" cstate="email">
            <a:extLst>
              <a:ext uri="{28A0092B-C50C-407E-A947-70E740481C1C}">
                <a14:useLocalDpi xmlns:a14="http://schemas.microsoft.com/office/drawing/2010/main"/>
              </a:ext>
            </a:extLst>
          </a:blip>
          <a:srcRect/>
          <a:stretch>
            <a:fillRect/>
          </a:stretch>
        </p:blipFill>
        <p:spPr>
          <a:xfrm rot="691800">
            <a:off x="15966586" y="3598999"/>
            <a:ext cx="591837" cy="591837"/>
          </a:xfrm>
          <a:prstGeom prst="rect">
            <a:avLst/>
          </a:prstGeom>
        </p:spPr>
      </p:pic>
      <p:pic>
        <p:nvPicPr>
          <p:cNvPr id="14" name="Picture 64">
            <a:extLst>
              <a:ext uri="{FF2B5EF4-FFF2-40B4-BE49-F238E27FC236}">
                <a16:creationId xmlns:a16="http://schemas.microsoft.com/office/drawing/2014/main" id="{0C4E2467-2D92-E84F-B0CF-E253DB12850F}"/>
              </a:ext>
            </a:extLst>
          </p:cNvPr>
          <p:cNvPicPr>
            <a:picLocks noChangeAspect="1"/>
          </p:cNvPicPr>
          <p:nvPr/>
        </p:nvPicPr>
        <p:blipFill>
          <a:blip r:embed="rId6"/>
          <a:srcRect/>
          <a:stretch>
            <a:fillRect/>
          </a:stretch>
        </p:blipFill>
        <p:spPr>
          <a:xfrm>
            <a:off x="15924435" y="4723880"/>
            <a:ext cx="377779" cy="494711"/>
          </a:xfrm>
          <a:prstGeom prst="rect">
            <a:avLst/>
          </a:prstGeom>
        </p:spPr>
      </p:pic>
      <p:sp>
        <p:nvSpPr>
          <p:cNvPr id="15" name="Striped Right Arrow 14">
            <a:hlinkClick r:id="rId7"/>
            <a:extLst>
              <a:ext uri="{FF2B5EF4-FFF2-40B4-BE49-F238E27FC236}">
                <a16:creationId xmlns:a16="http://schemas.microsoft.com/office/drawing/2014/main" id="{476F4F4F-84B7-C543-839A-9DE6BC1DB437}"/>
              </a:ext>
            </a:extLst>
          </p:cNvPr>
          <p:cNvSpPr/>
          <p:nvPr/>
        </p:nvSpPr>
        <p:spPr>
          <a:xfrm>
            <a:off x="15387814" y="8343900"/>
            <a:ext cx="1828800" cy="1094232"/>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Tree>
    <p:extLst>
      <p:ext uri="{BB962C8B-B14F-4D97-AF65-F5344CB8AC3E}">
        <p14:creationId xmlns:p14="http://schemas.microsoft.com/office/powerpoint/2010/main" val="24396852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762000" y="440834"/>
            <a:ext cx="15582900" cy="9405332"/>
          </a:xfrm>
          <a:prstGeom prst="rect">
            <a:avLst/>
          </a:prstGeom>
        </p:spPr>
        <p:txBody>
          <a:bodyPr wrap="square" lIns="0" tIns="0" rIns="0" bIns="0" rtlCol="0" anchor="t">
            <a:spAutoFit/>
          </a:bodyPr>
          <a:lstStyle/>
          <a:p>
            <a:pPr>
              <a:lnSpc>
                <a:spcPct val="150000"/>
              </a:lnSpc>
            </a:pPr>
            <a:r>
              <a:rPr lang="en-GB" sz="6000" dirty="0"/>
              <a:t>Higher-order component considerations</a:t>
            </a:r>
          </a:p>
          <a:p>
            <a:pPr>
              <a:lnSpc>
                <a:spcPct val="150000"/>
              </a:lnSpc>
            </a:pPr>
            <a:r>
              <a:rPr lang="en-GB" sz="4400" dirty="0"/>
              <a:t>A HOC should be a pure function with no side-effects. It should not make any modifications and just compose the original component by wrapping it in another component.</a:t>
            </a:r>
          </a:p>
          <a:p>
            <a:pPr>
              <a:lnSpc>
                <a:spcPct val="150000"/>
              </a:lnSpc>
            </a:pPr>
            <a:r>
              <a:rPr lang="en-GB" sz="4400" dirty="0"/>
              <a:t>Do not use HOC’s in the render method of a component. Access the HOC outside the component definition.</a:t>
            </a:r>
          </a:p>
          <a:p>
            <a:pPr>
              <a:lnSpc>
                <a:spcPct val="150000"/>
              </a:lnSpc>
            </a:pPr>
            <a:r>
              <a:rPr lang="en-GB" sz="4400" dirty="0"/>
              <a:t>Static methods must be copied over to still have access to them. A simple way to do this is the hoist-non-react-statics package.</a:t>
            </a:r>
          </a:p>
          <a:p>
            <a:pPr>
              <a:lnSpc>
                <a:spcPct val="150000"/>
              </a:lnSpc>
            </a:pPr>
            <a:r>
              <a:rPr lang="en-GB" sz="4400" dirty="0"/>
              <a:t>Refs are not passed through.</a:t>
            </a:r>
          </a:p>
        </p:txBody>
      </p:sp>
      <p:sp>
        <p:nvSpPr>
          <p:cNvPr id="6" name="Striped Right Arrow 5">
            <a:hlinkClick r:id="rId3"/>
            <a:extLst>
              <a:ext uri="{FF2B5EF4-FFF2-40B4-BE49-F238E27FC236}">
                <a16:creationId xmlns:a16="http://schemas.microsoft.com/office/drawing/2014/main" id="{EDDAB461-D5D2-3541-A6B6-A7B6E708C403}"/>
              </a:ext>
            </a:extLst>
          </p:cNvPr>
          <p:cNvSpPr/>
          <p:nvPr/>
        </p:nvSpPr>
        <p:spPr>
          <a:xfrm>
            <a:off x="15468600" y="8724900"/>
            <a:ext cx="1828800" cy="1094232"/>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Tree>
    <p:extLst>
      <p:ext uri="{BB962C8B-B14F-4D97-AF65-F5344CB8AC3E}">
        <p14:creationId xmlns:p14="http://schemas.microsoft.com/office/powerpoint/2010/main" val="8359437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2" cstate="email">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grpSp>
        <p:nvGrpSpPr>
          <p:cNvPr id="2" name="Group 2"/>
          <p:cNvGrpSpPr/>
          <p:nvPr/>
        </p:nvGrpSpPr>
        <p:grpSpPr>
          <a:xfrm>
            <a:off x="6404387" y="5143500"/>
            <a:ext cx="5972812" cy="796917"/>
            <a:chOff x="0" y="0"/>
            <a:chExt cx="7963749" cy="1062555"/>
          </a:xfrm>
        </p:grpSpPr>
        <p:grpSp>
          <p:nvGrpSpPr>
            <p:cNvPr id="3" name="Group 3"/>
            <p:cNvGrpSpPr/>
            <p:nvPr/>
          </p:nvGrpSpPr>
          <p:grpSpPr>
            <a:xfrm>
              <a:off x="0" y="0"/>
              <a:ext cx="7963749" cy="1062555"/>
              <a:chOff x="0" y="0"/>
              <a:chExt cx="14344420" cy="1913890"/>
            </a:xfrm>
          </p:grpSpPr>
          <p:sp>
            <p:nvSpPr>
              <p:cNvPr id="4" name="Freeform 4"/>
              <p:cNvSpPr/>
              <p:nvPr/>
            </p:nvSpPr>
            <p:spPr>
              <a:xfrm>
                <a:off x="0" y="0"/>
                <a:ext cx="14344421" cy="1913890"/>
              </a:xfrm>
              <a:custGeom>
                <a:avLst/>
                <a:gdLst/>
                <a:ahLst/>
                <a:cxnLst/>
                <a:rect l="l" t="t" r="r" b="b"/>
                <a:pathLst>
                  <a:path w="14344421" h="1913890">
                    <a:moveTo>
                      <a:pt x="14219960" y="1913890"/>
                    </a:moveTo>
                    <a:lnTo>
                      <a:pt x="124460" y="1913890"/>
                    </a:lnTo>
                    <a:cubicBezTo>
                      <a:pt x="55880" y="1913890"/>
                      <a:pt x="0" y="1858010"/>
                      <a:pt x="0" y="1789430"/>
                    </a:cubicBezTo>
                    <a:lnTo>
                      <a:pt x="0" y="124460"/>
                    </a:lnTo>
                    <a:cubicBezTo>
                      <a:pt x="0" y="55880"/>
                      <a:pt x="55880" y="0"/>
                      <a:pt x="124460" y="0"/>
                    </a:cubicBezTo>
                    <a:lnTo>
                      <a:pt x="14219960" y="0"/>
                    </a:lnTo>
                    <a:cubicBezTo>
                      <a:pt x="14288540" y="0"/>
                      <a:pt x="14344421" y="55880"/>
                      <a:pt x="14344421" y="124460"/>
                    </a:cubicBezTo>
                    <a:lnTo>
                      <a:pt x="14344421" y="1789430"/>
                    </a:lnTo>
                    <a:cubicBezTo>
                      <a:pt x="14344421" y="1858010"/>
                      <a:pt x="14288540" y="1913890"/>
                      <a:pt x="14219960" y="1913890"/>
                    </a:cubicBezTo>
                    <a:close/>
                  </a:path>
                </a:pathLst>
              </a:custGeom>
              <a:solidFill>
                <a:srgbClr val="43C466"/>
              </a:solidFill>
            </p:spPr>
          </p:sp>
        </p:grpSp>
        <p:sp>
          <p:nvSpPr>
            <p:cNvPr id="5" name="TextBox 5"/>
            <p:cNvSpPr txBox="1"/>
            <p:nvPr/>
          </p:nvSpPr>
          <p:spPr>
            <a:xfrm>
              <a:off x="632449" y="157604"/>
              <a:ext cx="6341400" cy="630888"/>
            </a:xfrm>
            <a:prstGeom prst="rect">
              <a:avLst/>
            </a:prstGeom>
          </p:spPr>
          <p:txBody>
            <a:bodyPr lIns="0" tIns="0" rIns="0" bIns="0" rtlCol="0" anchor="t">
              <a:spAutoFit/>
            </a:bodyPr>
            <a:lstStyle/>
            <a:p>
              <a:pPr marL="0" lvl="0" indent="0" algn="l">
                <a:lnSpc>
                  <a:spcPts val="4076"/>
                </a:lnSpc>
                <a:spcBef>
                  <a:spcPct val="0"/>
                </a:spcBef>
              </a:pPr>
              <a:r>
                <a:rPr lang="en-US" sz="2912" u="none">
                  <a:solidFill>
                    <a:srgbClr val="000000"/>
                  </a:solidFill>
                  <a:latin typeface="DM Sans"/>
                </a:rPr>
                <a:t>Ice-breaking</a:t>
              </a:r>
            </a:p>
          </p:txBody>
        </p:sp>
      </p:grpSp>
      <p:grpSp>
        <p:nvGrpSpPr>
          <p:cNvPr id="6" name="Group 6"/>
          <p:cNvGrpSpPr/>
          <p:nvPr/>
        </p:nvGrpSpPr>
        <p:grpSpPr>
          <a:xfrm>
            <a:off x="6404387" y="7202226"/>
            <a:ext cx="5972812" cy="796917"/>
            <a:chOff x="0" y="0"/>
            <a:chExt cx="7963749" cy="1062555"/>
          </a:xfrm>
        </p:grpSpPr>
        <p:grpSp>
          <p:nvGrpSpPr>
            <p:cNvPr id="7" name="Group 7"/>
            <p:cNvGrpSpPr/>
            <p:nvPr/>
          </p:nvGrpSpPr>
          <p:grpSpPr>
            <a:xfrm>
              <a:off x="0" y="0"/>
              <a:ext cx="7963749" cy="1062555"/>
              <a:chOff x="0" y="0"/>
              <a:chExt cx="14344420" cy="1913890"/>
            </a:xfrm>
          </p:grpSpPr>
          <p:sp>
            <p:nvSpPr>
              <p:cNvPr id="8" name="Freeform 8"/>
              <p:cNvSpPr/>
              <p:nvPr/>
            </p:nvSpPr>
            <p:spPr>
              <a:xfrm>
                <a:off x="0" y="0"/>
                <a:ext cx="14344421" cy="1913890"/>
              </a:xfrm>
              <a:custGeom>
                <a:avLst/>
                <a:gdLst/>
                <a:ahLst/>
                <a:cxnLst/>
                <a:rect l="l" t="t" r="r" b="b"/>
                <a:pathLst>
                  <a:path w="14344421" h="1913890">
                    <a:moveTo>
                      <a:pt x="14219960" y="1913890"/>
                    </a:moveTo>
                    <a:lnTo>
                      <a:pt x="124460" y="1913890"/>
                    </a:lnTo>
                    <a:cubicBezTo>
                      <a:pt x="55880" y="1913890"/>
                      <a:pt x="0" y="1858010"/>
                      <a:pt x="0" y="1789430"/>
                    </a:cubicBezTo>
                    <a:lnTo>
                      <a:pt x="0" y="124460"/>
                    </a:lnTo>
                    <a:cubicBezTo>
                      <a:pt x="0" y="55880"/>
                      <a:pt x="55880" y="0"/>
                      <a:pt x="124460" y="0"/>
                    </a:cubicBezTo>
                    <a:lnTo>
                      <a:pt x="14219960" y="0"/>
                    </a:lnTo>
                    <a:cubicBezTo>
                      <a:pt x="14288540" y="0"/>
                      <a:pt x="14344421" y="55880"/>
                      <a:pt x="14344421" y="124460"/>
                    </a:cubicBezTo>
                    <a:lnTo>
                      <a:pt x="14344421" y="1789430"/>
                    </a:lnTo>
                    <a:cubicBezTo>
                      <a:pt x="14344421" y="1858010"/>
                      <a:pt x="14288540" y="1913890"/>
                      <a:pt x="14219960" y="1913890"/>
                    </a:cubicBezTo>
                    <a:close/>
                  </a:path>
                </a:pathLst>
              </a:custGeom>
              <a:solidFill>
                <a:srgbClr val="43C466"/>
              </a:solidFill>
            </p:spPr>
          </p:sp>
        </p:grpSp>
        <p:sp>
          <p:nvSpPr>
            <p:cNvPr id="9" name="TextBox 9"/>
            <p:cNvSpPr txBox="1"/>
            <p:nvPr/>
          </p:nvSpPr>
          <p:spPr>
            <a:xfrm>
              <a:off x="620892" y="202043"/>
              <a:ext cx="6341400" cy="630888"/>
            </a:xfrm>
            <a:prstGeom prst="rect">
              <a:avLst/>
            </a:prstGeom>
          </p:spPr>
          <p:txBody>
            <a:bodyPr lIns="0" tIns="0" rIns="0" bIns="0" rtlCol="0" anchor="t">
              <a:spAutoFit/>
            </a:bodyPr>
            <a:lstStyle/>
            <a:p>
              <a:pPr marL="0" lvl="0" indent="0" algn="l">
                <a:lnSpc>
                  <a:spcPts val="4076"/>
                </a:lnSpc>
                <a:spcBef>
                  <a:spcPct val="0"/>
                </a:spcBef>
              </a:pPr>
              <a:r>
                <a:rPr lang="en-US" sz="2912">
                  <a:solidFill>
                    <a:srgbClr val="000000"/>
                  </a:solidFill>
                  <a:latin typeface="DM Sans"/>
                </a:rPr>
                <a:t>Interview Questions</a:t>
              </a:r>
            </a:p>
          </p:txBody>
        </p:sp>
      </p:grpSp>
      <p:grpSp>
        <p:nvGrpSpPr>
          <p:cNvPr id="10" name="Group 10"/>
          <p:cNvGrpSpPr/>
          <p:nvPr/>
        </p:nvGrpSpPr>
        <p:grpSpPr>
          <a:xfrm>
            <a:off x="6404387" y="6172863"/>
            <a:ext cx="5972812" cy="796917"/>
            <a:chOff x="0" y="0"/>
            <a:chExt cx="7963749" cy="1062555"/>
          </a:xfrm>
        </p:grpSpPr>
        <p:grpSp>
          <p:nvGrpSpPr>
            <p:cNvPr id="11" name="Group 11"/>
            <p:cNvGrpSpPr/>
            <p:nvPr/>
          </p:nvGrpSpPr>
          <p:grpSpPr>
            <a:xfrm>
              <a:off x="0" y="0"/>
              <a:ext cx="7963749" cy="1062555"/>
              <a:chOff x="0" y="0"/>
              <a:chExt cx="14344420" cy="1913890"/>
            </a:xfrm>
          </p:grpSpPr>
          <p:sp>
            <p:nvSpPr>
              <p:cNvPr id="12" name="Freeform 12"/>
              <p:cNvSpPr/>
              <p:nvPr/>
            </p:nvSpPr>
            <p:spPr>
              <a:xfrm>
                <a:off x="0" y="0"/>
                <a:ext cx="14344421" cy="1913890"/>
              </a:xfrm>
              <a:custGeom>
                <a:avLst/>
                <a:gdLst/>
                <a:ahLst/>
                <a:cxnLst/>
                <a:rect l="l" t="t" r="r" b="b"/>
                <a:pathLst>
                  <a:path w="14344421" h="1913890">
                    <a:moveTo>
                      <a:pt x="14219960" y="1913890"/>
                    </a:moveTo>
                    <a:lnTo>
                      <a:pt x="124460" y="1913890"/>
                    </a:lnTo>
                    <a:cubicBezTo>
                      <a:pt x="55880" y="1913890"/>
                      <a:pt x="0" y="1858010"/>
                      <a:pt x="0" y="1789430"/>
                    </a:cubicBezTo>
                    <a:lnTo>
                      <a:pt x="0" y="124460"/>
                    </a:lnTo>
                    <a:cubicBezTo>
                      <a:pt x="0" y="55880"/>
                      <a:pt x="55880" y="0"/>
                      <a:pt x="124460" y="0"/>
                    </a:cubicBezTo>
                    <a:lnTo>
                      <a:pt x="14219960" y="0"/>
                    </a:lnTo>
                    <a:cubicBezTo>
                      <a:pt x="14288540" y="0"/>
                      <a:pt x="14344421" y="55880"/>
                      <a:pt x="14344421" y="124460"/>
                    </a:cubicBezTo>
                    <a:lnTo>
                      <a:pt x="14344421" y="1789430"/>
                    </a:lnTo>
                    <a:cubicBezTo>
                      <a:pt x="14344421" y="1858010"/>
                      <a:pt x="14288540" y="1913890"/>
                      <a:pt x="14219960" y="1913890"/>
                    </a:cubicBezTo>
                    <a:close/>
                  </a:path>
                </a:pathLst>
              </a:custGeom>
              <a:solidFill>
                <a:srgbClr val="43C466"/>
              </a:solidFill>
            </p:spPr>
          </p:sp>
        </p:grpSp>
        <p:sp>
          <p:nvSpPr>
            <p:cNvPr id="13" name="TextBox 13"/>
            <p:cNvSpPr txBox="1"/>
            <p:nvPr/>
          </p:nvSpPr>
          <p:spPr>
            <a:xfrm>
              <a:off x="620892" y="198442"/>
              <a:ext cx="7342857" cy="630888"/>
            </a:xfrm>
            <a:prstGeom prst="rect">
              <a:avLst/>
            </a:prstGeom>
          </p:spPr>
          <p:txBody>
            <a:bodyPr lIns="0" tIns="0" rIns="0" bIns="0" rtlCol="0" anchor="t">
              <a:spAutoFit/>
            </a:bodyPr>
            <a:lstStyle/>
            <a:p>
              <a:pPr marL="0" lvl="0" indent="0" algn="l">
                <a:lnSpc>
                  <a:spcPts val="4076"/>
                </a:lnSpc>
                <a:spcBef>
                  <a:spcPct val="0"/>
                </a:spcBef>
              </a:pPr>
              <a:r>
                <a:rPr lang="en-US" sz="2912">
                  <a:solidFill>
                    <a:srgbClr val="000000"/>
                  </a:solidFill>
                  <a:latin typeface="DM Sans"/>
                </a:rPr>
                <a:t>Questions</a:t>
              </a:r>
            </a:p>
          </p:txBody>
        </p:sp>
      </p:grpSp>
      <p:grpSp>
        <p:nvGrpSpPr>
          <p:cNvPr id="14" name="Group 14"/>
          <p:cNvGrpSpPr/>
          <p:nvPr/>
        </p:nvGrpSpPr>
        <p:grpSpPr>
          <a:xfrm>
            <a:off x="6404387" y="8231588"/>
            <a:ext cx="5972812" cy="796917"/>
            <a:chOff x="0" y="0"/>
            <a:chExt cx="7963749" cy="1062555"/>
          </a:xfrm>
        </p:grpSpPr>
        <p:grpSp>
          <p:nvGrpSpPr>
            <p:cNvPr id="15" name="Group 15"/>
            <p:cNvGrpSpPr/>
            <p:nvPr/>
          </p:nvGrpSpPr>
          <p:grpSpPr>
            <a:xfrm>
              <a:off x="0" y="0"/>
              <a:ext cx="7963749" cy="1062555"/>
              <a:chOff x="0" y="0"/>
              <a:chExt cx="14344420" cy="1913890"/>
            </a:xfrm>
          </p:grpSpPr>
          <p:sp>
            <p:nvSpPr>
              <p:cNvPr id="16" name="Freeform 16"/>
              <p:cNvSpPr/>
              <p:nvPr/>
            </p:nvSpPr>
            <p:spPr>
              <a:xfrm>
                <a:off x="0" y="0"/>
                <a:ext cx="14344421" cy="1913890"/>
              </a:xfrm>
              <a:custGeom>
                <a:avLst/>
                <a:gdLst/>
                <a:ahLst/>
                <a:cxnLst/>
                <a:rect l="l" t="t" r="r" b="b"/>
                <a:pathLst>
                  <a:path w="14344421" h="1913890">
                    <a:moveTo>
                      <a:pt x="14219960" y="1913890"/>
                    </a:moveTo>
                    <a:lnTo>
                      <a:pt x="124460" y="1913890"/>
                    </a:lnTo>
                    <a:cubicBezTo>
                      <a:pt x="55880" y="1913890"/>
                      <a:pt x="0" y="1858010"/>
                      <a:pt x="0" y="1789430"/>
                    </a:cubicBezTo>
                    <a:lnTo>
                      <a:pt x="0" y="124460"/>
                    </a:lnTo>
                    <a:cubicBezTo>
                      <a:pt x="0" y="55880"/>
                      <a:pt x="55880" y="0"/>
                      <a:pt x="124460" y="0"/>
                    </a:cubicBezTo>
                    <a:lnTo>
                      <a:pt x="14219960" y="0"/>
                    </a:lnTo>
                    <a:cubicBezTo>
                      <a:pt x="14288540" y="0"/>
                      <a:pt x="14344421" y="55880"/>
                      <a:pt x="14344421" y="124460"/>
                    </a:cubicBezTo>
                    <a:lnTo>
                      <a:pt x="14344421" y="1789430"/>
                    </a:lnTo>
                    <a:cubicBezTo>
                      <a:pt x="14344421" y="1858010"/>
                      <a:pt x="14288540" y="1913890"/>
                      <a:pt x="14219960" y="1913890"/>
                    </a:cubicBezTo>
                    <a:close/>
                  </a:path>
                </a:pathLst>
              </a:custGeom>
              <a:solidFill>
                <a:srgbClr val="43C466"/>
              </a:solidFill>
            </p:spPr>
          </p:sp>
        </p:grpSp>
        <p:sp>
          <p:nvSpPr>
            <p:cNvPr id="17" name="TextBox 17"/>
            <p:cNvSpPr txBox="1"/>
            <p:nvPr/>
          </p:nvSpPr>
          <p:spPr>
            <a:xfrm>
              <a:off x="609334" y="192021"/>
              <a:ext cx="6542258" cy="630888"/>
            </a:xfrm>
            <a:prstGeom prst="rect">
              <a:avLst/>
            </a:prstGeom>
          </p:spPr>
          <p:txBody>
            <a:bodyPr lIns="0" tIns="0" rIns="0" bIns="0" rtlCol="0" anchor="t">
              <a:spAutoFit/>
            </a:bodyPr>
            <a:lstStyle/>
            <a:p>
              <a:pPr marL="0" lvl="0" indent="0" algn="l">
                <a:lnSpc>
                  <a:spcPts val="4076"/>
                </a:lnSpc>
                <a:spcBef>
                  <a:spcPct val="0"/>
                </a:spcBef>
              </a:pPr>
              <a:r>
                <a:rPr lang="en-US" sz="2912">
                  <a:solidFill>
                    <a:srgbClr val="000000"/>
                  </a:solidFill>
                  <a:latin typeface="DM Sans"/>
                </a:rPr>
                <a:t>Co</a:t>
              </a:r>
              <a:r>
                <a:rPr lang="en-US" sz="2912" u="none">
                  <a:solidFill>
                    <a:srgbClr val="000000"/>
                  </a:solidFill>
                  <a:latin typeface="DM Sans"/>
                </a:rPr>
                <a:t>ding Challenge</a:t>
              </a:r>
            </a:p>
          </p:txBody>
        </p:sp>
      </p:grpSp>
      <p:grpSp>
        <p:nvGrpSpPr>
          <p:cNvPr id="18" name="Group 18"/>
          <p:cNvGrpSpPr/>
          <p:nvPr/>
        </p:nvGrpSpPr>
        <p:grpSpPr>
          <a:xfrm>
            <a:off x="5884058" y="5143500"/>
            <a:ext cx="796917" cy="796917"/>
            <a:chOff x="0" y="0"/>
            <a:chExt cx="1913890" cy="1913890"/>
          </a:xfrm>
        </p:grpSpPr>
        <p:sp>
          <p:nvSpPr>
            <p:cNvPr id="19" name="Freeform 19"/>
            <p:cNvSpPr/>
            <p:nvPr/>
          </p:nvSpPr>
          <p:spPr>
            <a:xfrm>
              <a:off x="0" y="0"/>
              <a:ext cx="1913890" cy="1913890"/>
            </a:xfrm>
            <a:custGeom>
              <a:avLst/>
              <a:gdLst/>
              <a:ahLst/>
              <a:cxnLst/>
              <a:rect l="l" t="t" r="r" b="b"/>
              <a:pathLst>
                <a:path w="1913890" h="1913890">
                  <a:moveTo>
                    <a:pt x="1789430" y="1913890"/>
                  </a:moveTo>
                  <a:lnTo>
                    <a:pt x="124460" y="1913890"/>
                  </a:lnTo>
                  <a:cubicBezTo>
                    <a:pt x="55880" y="1913890"/>
                    <a:pt x="0" y="1858010"/>
                    <a:pt x="0" y="1789430"/>
                  </a:cubicBezTo>
                  <a:lnTo>
                    <a:pt x="0" y="124460"/>
                  </a:lnTo>
                  <a:cubicBezTo>
                    <a:pt x="0" y="55880"/>
                    <a:pt x="55880" y="0"/>
                    <a:pt x="124460" y="0"/>
                  </a:cubicBezTo>
                  <a:lnTo>
                    <a:pt x="1789430" y="0"/>
                  </a:lnTo>
                  <a:cubicBezTo>
                    <a:pt x="1858010" y="0"/>
                    <a:pt x="1913890" y="55880"/>
                    <a:pt x="1913890" y="124460"/>
                  </a:cubicBezTo>
                  <a:lnTo>
                    <a:pt x="1913890" y="1789430"/>
                  </a:lnTo>
                  <a:cubicBezTo>
                    <a:pt x="1913890" y="1858010"/>
                    <a:pt x="1858010" y="1913890"/>
                    <a:pt x="1789430" y="1913890"/>
                  </a:cubicBezTo>
                  <a:close/>
                </a:path>
              </a:pathLst>
            </a:custGeom>
            <a:solidFill>
              <a:srgbClr val="43C466"/>
            </a:solidFill>
          </p:spPr>
        </p:sp>
      </p:grpSp>
      <p:sp>
        <p:nvSpPr>
          <p:cNvPr id="20" name="TextBox 20"/>
          <p:cNvSpPr txBox="1"/>
          <p:nvPr/>
        </p:nvSpPr>
        <p:spPr>
          <a:xfrm>
            <a:off x="6098353" y="5325997"/>
            <a:ext cx="394331" cy="460499"/>
          </a:xfrm>
          <a:prstGeom prst="rect">
            <a:avLst/>
          </a:prstGeom>
        </p:spPr>
        <p:txBody>
          <a:bodyPr lIns="0" tIns="0" rIns="0" bIns="0" rtlCol="0" anchor="t">
            <a:spAutoFit/>
          </a:bodyPr>
          <a:lstStyle/>
          <a:p>
            <a:pPr algn="ctr">
              <a:lnSpc>
                <a:spcPts val="3603"/>
              </a:lnSpc>
            </a:pPr>
            <a:r>
              <a:rPr lang="en-US" sz="3276">
                <a:solidFill>
                  <a:srgbClr val="FFFFFF"/>
                </a:solidFill>
                <a:latin typeface="DM Sans Bold"/>
              </a:rPr>
              <a:t>1</a:t>
            </a:r>
          </a:p>
        </p:txBody>
      </p:sp>
      <p:grpSp>
        <p:nvGrpSpPr>
          <p:cNvPr id="21" name="Group 21"/>
          <p:cNvGrpSpPr/>
          <p:nvPr/>
        </p:nvGrpSpPr>
        <p:grpSpPr>
          <a:xfrm>
            <a:off x="5884058" y="7202226"/>
            <a:ext cx="796917" cy="796917"/>
            <a:chOff x="0" y="0"/>
            <a:chExt cx="1913890" cy="1913890"/>
          </a:xfrm>
        </p:grpSpPr>
        <p:sp>
          <p:nvSpPr>
            <p:cNvPr id="22" name="Freeform 22"/>
            <p:cNvSpPr/>
            <p:nvPr/>
          </p:nvSpPr>
          <p:spPr>
            <a:xfrm>
              <a:off x="0" y="0"/>
              <a:ext cx="1913890" cy="1913890"/>
            </a:xfrm>
            <a:custGeom>
              <a:avLst/>
              <a:gdLst/>
              <a:ahLst/>
              <a:cxnLst/>
              <a:rect l="l" t="t" r="r" b="b"/>
              <a:pathLst>
                <a:path w="1913890" h="1913890">
                  <a:moveTo>
                    <a:pt x="1789430" y="1913890"/>
                  </a:moveTo>
                  <a:lnTo>
                    <a:pt x="124460" y="1913890"/>
                  </a:lnTo>
                  <a:cubicBezTo>
                    <a:pt x="55880" y="1913890"/>
                    <a:pt x="0" y="1858010"/>
                    <a:pt x="0" y="1789430"/>
                  </a:cubicBezTo>
                  <a:lnTo>
                    <a:pt x="0" y="124460"/>
                  </a:lnTo>
                  <a:cubicBezTo>
                    <a:pt x="0" y="55880"/>
                    <a:pt x="55880" y="0"/>
                    <a:pt x="124460" y="0"/>
                  </a:cubicBezTo>
                  <a:lnTo>
                    <a:pt x="1789430" y="0"/>
                  </a:lnTo>
                  <a:cubicBezTo>
                    <a:pt x="1858010" y="0"/>
                    <a:pt x="1913890" y="55880"/>
                    <a:pt x="1913890" y="124460"/>
                  </a:cubicBezTo>
                  <a:lnTo>
                    <a:pt x="1913890" y="1789430"/>
                  </a:lnTo>
                  <a:cubicBezTo>
                    <a:pt x="1913890" y="1858010"/>
                    <a:pt x="1858010" y="1913890"/>
                    <a:pt x="1789430" y="1913890"/>
                  </a:cubicBezTo>
                  <a:close/>
                </a:path>
              </a:pathLst>
            </a:custGeom>
            <a:solidFill>
              <a:srgbClr val="43C466"/>
            </a:solidFill>
          </p:spPr>
        </p:sp>
      </p:grpSp>
      <p:sp>
        <p:nvSpPr>
          <p:cNvPr id="23" name="TextBox 23"/>
          <p:cNvSpPr txBox="1"/>
          <p:nvPr/>
        </p:nvSpPr>
        <p:spPr>
          <a:xfrm>
            <a:off x="6089685" y="7418051"/>
            <a:ext cx="394331" cy="460499"/>
          </a:xfrm>
          <a:prstGeom prst="rect">
            <a:avLst/>
          </a:prstGeom>
        </p:spPr>
        <p:txBody>
          <a:bodyPr lIns="0" tIns="0" rIns="0" bIns="0" rtlCol="0" anchor="t">
            <a:spAutoFit/>
          </a:bodyPr>
          <a:lstStyle/>
          <a:p>
            <a:pPr algn="ctr">
              <a:lnSpc>
                <a:spcPts val="3603"/>
              </a:lnSpc>
            </a:pPr>
            <a:r>
              <a:rPr lang="en-US" sz="3276">
                <a:solidFill>
                  <a:srgbClr val="FFFFFF"/>
                </a:solidFill>
                <a:latin typeface="DM Sans Bold"/>
              </a:rPr>
              <a:t>3</a:t>
            </a:r>
          </a:p>
        </p:txBody>
      </p:sp>
      <p:grpSp>
        <p:nvGrpSpPr>
          <p:cNvPr id="24" name="Group 24"/>
          <p:cNvGrpSpPr/>
          <p:nvPr/>
        </p:nvGrpSpPr>
        <p:grpSpPr>
          <a:xfrm>
            <a:off x="5884058" y="6172863"/>
            <a:ext cx="796917" cy="796917"/>
            <a:chOff x="0" y="0"/>
            <a:chExt cx="1913890" cy="1913890"/>
          </a:xfrm>
        </p:grpSpPr>
        <p:sp>
          <p:nvSpPr>
            <p:cNvPr id="25" name="Freeform 25"/>
            <p:cNvSpPr/>
            <p:nvPr/>
          </p:nvSpPr>
          <p:spPr>
            <a:xfrm>
              <a:off x="0" y="0"/>
              <a:ext cx="1913890" cy="1913890"/>
            </a:xfrm>
            <a:custGeom>
              <a:avLst/>
              <a:gdLst/>
              <a:ahLst/>
              <a:cxnLst/>
              <a:rect l="l" t="t" r="r" b="b"/>
              <a:pathLst>
                <a:path w="1913890" h="1913890">
                  <a:moveTo>
                    <a:pt x="1789430" y="1913890"/>
                  </a:moveTo>
                  <a:lnTo>
                    <a:pt x="124460" y="1913890"/>
                  </a:lnTo>
                  <a:cubicBezTo>
                    <a:pt x="55880" y="1913890"/>
                    <a:pt x="0" y="1858010"/>
                    <a:pt x="0" y="1789430"/>
                  </a:cubicBezTo>
                  <a:lnTo>
                    <a:pt x="0" y="124460"/>
                  </a:lnTo>
                  <a:cubicBezTo>
                    <a:pt x="0" y="55880"/>
                    <a:pt x="55880" y="0"/>
                    <a:pt x="124460" y="0"/>
                  </a:cubicBezTo>
                  <a:lnTo>
                    <a:pt x="1789430" y="0"/>
                  </a:lnTo>
                  <a:cubicBezTo>
                    <a:pt x="1858010" y="0"/>
                    <a:pt x="1913890" y="55880"/>
                    <a:pt x="1913890" y="124460"/>
                  </a:cubicBezTo>
                  <a:lnTo>
                    <a:pt x="1913890" y="1789430"/>
                  </a:lnTo>
                  <a:cubicBezTo>
                    <a:pt x="1913890" y="1858010"/>
                    <a:pt x="1858010" y="1913890"/>
                    <a:pt x="1789430" y="1913890"/>
                  </a:cubicBezTo>
                  <a:close/>
                </a:path>
              </a:pathLst>
            </a:custGeom>
            <a:solidFill>
              <a:srgbClr val="43C466"/>
            </a:solidFill>
          </p:spPr>
        </p:sp>
      </p:grpSp>
      <p:sp>
        <p:nvSpPr>
          <p:cNvPr id="26" name="TextBox 26"/>
          <p:cNvSpPr txBox="1"/>
          <p:nvPr/>
        </p:nvSpPr>
        <p:spPr>
          <a:xfrm>
            <a:off x="6089685" y="6368361"/>
            <a:ext cx="394331" cy="460499"/>
          </a:xfrm>
          <a:prstGeom prst="rect">
            <a:avLst/>
          </a:prstGeom>
        </p:spPr>
        <p:txBody>
          <a:bodyPr lIns="0" tIns="0" rIns="0" bIns="0" rtlCol="0" anchor="t">
            <a:spAutoFit/>
          </a:bodyPr>
          <a:lstStyle/>
          <a:p>
            <a:pPr algn="ctr">
              <a:lnSpc>
                <a:spcPts val="3603"/>
              </a:lnSpc>
            </a:pPr>
            <a:r>
              <a:rPr lang="en-US" sz="3276">
                <a:solidFill>
                  <a:srgbClr val="FFFFFF"/>
                </a:solidFill>
                <a:latin typeface="DM Sans Bold"/>
              </a:rPr>
              <a:t>2</a:t>
            </a:r>
          </a:p>
        </p:txBody>
      </p:sp>
      <p:grpSp>
        <p:nvGrpSpPr>
          <p:cNvPr id="27" name="Group 27"/>
          <p:cNvGrpSpPr/>
          <p:nvPr/>
        </p:nvGrpSpPr>
        <p:grpSpPr>
          <a:xfrm>
            <a:off x="5884058" y="8231588"/>
            <a:ext cx="796917" cy="796917"/>
            <a:chOff x="0" y="0"/>
            <a:chExt cx="1913890" cy="1913890"/>
          </a:xfrm>
        </p:grpSpPr>
        <p:sp>
          <p:nvSpPr>
            <p:cNvPr id="28" name="Freeform 28"/>
            <p:cNvSpPr/>
            <p:nvPr/>
          </p:nvSpPr>
          <p:spPr>
            <a:xfrm>
              <a:off x="0" y="0"/>
              <a:ext cx="1913890" cy="1913890"/>
            </a:xfrm>
            <a:custGeom>
              <a:avLst/>
              <a:gdLst/>
              <a:ahLst/>
              <a:cxnLst/>
              <a:rect l="l" t="t" r="r" b="b"/>
              <a:pathLst>
                <a:path w="1913890" h="1913890">
                  <a:moveTo>
                    <a:pt x="1789430" y="1913890"/>
                  </a:moveTo>
                  <a:lnTo>
                    <a:pt x="124460" y="1913890"/>
                  </a:lnTo>
                  <a:cubicBezTo>
                    <a:pt x="55880" y="1913890"/>
                    <a:pt x="0" y="1858010"/>
                    <a:pt x="0" y="1789430"/>
                  </a:cubicBezTo>
                  <a:lnTo>
                    <a:pt x="0" y="124460"/>
                  </a:lnTo>
                  <a:cubicBezTo>
                    <a:pt x="0" y="55880"/>
                    <a:pt x="55880" y="0"/>
                    <a:pt x="124460" y="0"/>
                  </a:cubicBezTo>
                  <a:lnTo>
                    <a:pt x="1789430" y="0"/>
                  </a:lnTo>
                  <a:cubicBezTo>
                    <a:pt x="1858010" y="0"/>
                    <a:pt x="1913890" y="55880"/>
                    <a:pt x="1913890" y="124460"/>
                  </a:cubicBezTo>
                  <a:lnTo>
                    <a:pt x="1913890" y="1789430"/>
                  </a:lnTo>
                  <a:cubicBezTo>
                    <a:pt x="1913890" y="1858010"/>
                    <a:pt x="1858010" y="1913890"/>
                    <a:pt x="1789430" y="1913890"/>
                  </a:cubicBezTo>
                  <a:close/>
                </a:path>
              </a:pathLst>
            </a:custGeom>
            <a:solidFill>
              <a:srgbClr val="43C466"/>
            </a:solidFill>
          </p:spPr>
        </p:sp>
      </p:grpSp>
      <p:sp>
        <p:nvSpPr>
          <p:cNvPr id="29" name="TextBox 29"/>
          <p:cNvSpPr txBox="1"/>
          <p:nvPr/>
        </p:nvSpPr>
        <p:spPr>
          <a:xfrm>
            <a:off x="6081017" y="8439898"/>
            <a:ext cx="394331" cy="460499"/>
          </a:xfrm>
          <a:prstGeom prst="rect">
            <a:avLst/>
          </a:prstGeom>
        </p:spPr>
        <p:txBody>
          <a:bodyPr lIns="0" tIns="0" rIns="0" bIns="0" rtlCol="0" anchor="t">
            <a:spAutoFit/>
          </a:bodyPr>
          <a:lstStyle/>
          <a:p>
            <a:pPr algn="ctr">
              <a:lnSpc>
                <a:spcPts val="3603"/>
              </a:lnSpc>
            </a:pPr>
            <a:r>
              <a:rPr lang="en-US" sz="3276">
                <a:solidFill>
                  <a:srgbClr val="FFFFFF"/>
                </a:solidFill>
                <a:latin typeface="DM Sans Bold"/>
              </a:rPr>
              <a:t>4</a:t>
            </a:r>
          </a:p>
        </p:txBody>
      </p:sp>
      <p:grpSp>
        <p:nvGrpSpPr>
          <p:cNvPr id="30" name="Group 30"/>
          <p:cNvGrpSpPr/>
          <p:nvPr/>
        </p:nvGrpSpPr>
        <p:grpSpPr>
          <a:xfrm>
            <a:off x="150229" y="2596995"/>
            <a:ext cx="4685283" cy="2700427"/>
            <a:chOff x="0" y="0"/>
            <a:chExt cx="6247044" cy="3600569"/>
          </a:xfrm>
        </p:grpSpPr>
        <p:pic>
          <p:nvPicPr>
            <p:cNvPr id="31" name="Picture 31"/>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a:xfrm>
              <a:off x="0" y="0"/>
              <a:ext cx="6247044" cy="3600569"/>
            </a:xfrm>
            <a:prstGeom prst="rect">
              <a:avLst/>
            </a:prstGeom>
          </p:spPr>
        </p:pic>
        <p:sp>
          <p:nvSpPr>
            <p:cNvPr id="32" name="TextBox 32"/>
            <p:cNvSpPr txBox="1"/>
            <p:nvPr/>
          </p:nvSpPr>
          <p:spPr>
            <a:xfrm>
              <a:off x="1312378" y="383830"/>
              <a:ext cx="3622288" cy="1992806"/>
            </a:xfrm>
            <a:prstGeom prst="rect">
              <a:avLst/>
            </a:prstGeom>
          </p:spPr>
          <p:txBody>
            <a:bodyPr lIns="0" tIns="0" rIns="0" bIns="0" rtlCol="0" anchor="t">
              <a:spAutoFit/>
            </a:bodyPr>
            <a:lstStyle/>
            <a:p>
              <a:pPr>
                <a:lnSpc>
                  <a:spcPts val="5630"/>
                </a:lnSpc>
              </a:pPr>
              <a:r>
                <a:rPr lang="en-US" sz="5630">
                  <a:solidFill>
                    <a:srgbClr val="100F0D"/>
                  </a:solidFill>
                  <a:latin typeface="DM Sans"/>
                </a:rPr>
                <a:t>Today's </a:t>
              </a:r>
            </a:p>
            <a:p>
              <a:pPr>
                <a:lnSpc>
                  <a:spcPts val="5630"/>
                </a:lnSpc>
              </a:pPr>
              <a:r>
                <a:rPr lang="en-US" sz="5630">
                  <a:solidFill>
                    <a:srgbClr val="100F0D"/>
                  </a:solidFill>
                  <a:latin typeface="DM Sans"/>
                </a:rPr>
                <a:t>Agenda</a:t>
              </a:r>
            </a:p>
          </p:txBody>
        </p:sp>
      </p:grpSp>
      <p:pic>
        <p:nvPicPr>
          <p:cNvPr id="33" name="Picture 33"/>
          <p:cNvPicPr>
            <a:picLocks noChangeAspect="1"/>
          </p:cNvPicPr>
          <p:nvPr/>
        </p:nvPicPr>
        <p:blipFill>
          <a:blip r:embed="rId4"/>
          <a:srcRect/>
          <a:stretch>
            <a:fillRect/>
          </a:stretch>
        </p:blipFill>
        <p:spPr>
          <a:xfrm>
            <a:off x="14393115" y="3597187"/>
            <a:ext cx="2737303" cy="5974272"/>
          </a:xfrm>
          <a:prstGeom prst="rect">
            <a:avLst/>
          </a:prstGeom>
        </p:spPr>
      </p:pic>
      <p:grpSp>
        <p:nvGrpSpPr>
          <p:cNvPr id="34" name="Group 34"/>
          <p:cNvGrpSpPr/>
          <p:nvPr/>
        </p:nvGrpSpPr>
        <p:grpSpPr>
          <a:xfrm>
            <a:off x="6413055" y="9271753"/>
            <a:ext cx="5972812" cy="796917"/>
            <a:chOff x="0" y="0"/>
            <a:chExt cx="7963749" cy="1062555"/>
          </a:xfrm>
        </p:grpSpPr>
        <p:grpSp>
          <p:nvGrpSpPr>
            <p:cNvPr id="35" name="Group 35"/>
            <p:cNvGrpSpPr/>
            <p:nvPr/>
          </p:nvGrpSpPr>
          <p:grpSpPr>
            <a:xfrm>
              <a:off x="0" y="0"/>
              <a:ext cx="7963749" cy="1062555"/>
              <a:chOff x="0" y="0"/>
              <a:chExt cx="14344420" cy="1913890"/>
            </a:xfrm>
          </p:grpSpPr>
          <p:sp>
            <p:nvSpPr>
              <p:cNvPr id="36" name="Freeform 36"/>
              <p:cNvSpPr/>
              <p:nvPr/>
            </p:nvSpPr>
            <p:spPr>
              <a:xfrm>
                <a:off x="0" y="0"/>
                <a:ext cx="14344421" cy="1913890"/>
              </a:xfrm>
              <a:custGeom>
                <a:avLst/>
                <a:gdLst/>
                <a:ahLst/>
                <a:cxnLst/>
                <a:rect l="l" t="t" r="r" b="b"/>
                <a:pathLst>
                  <a:path w="14344421" h="1913890">
                    <a:moveTo>
                      <a:pt x="14219960" y="1913890"/>
                    </a:moveTo>
                    <a:lnTo>
                      <a:pt x="124460" y="1913890"/>
                    </a:lnTo>
                    <a:cubicBezTo>
                      <a:pt x="55880" y="1913890"/>
                      <a:pt x="0" y="1858010"/>
                      <a:pt x="0" y="1789430"/>
                    </a:cubicBezTo>
                    <a:lnTo>
                      <a:pt x="0" y="124460"/>
                    </a:lnTo>
                    <a:cubicBezTo>
                      <a:pt x="0" y="55880"/>
                      <a:pt x="55880" y="0"/>
                      <a:pt x="124460" y="0"/>
                    </a:cubicBezTo>
                    <a:lnTo>
                      <a:pt x="14219960" y="0"/>
                    </a:lnTo>
                    <a:cubicBezTo>
                      <a:pt x="14288540" y="0"/>
                      <a:pt x="14344421" y="55880"/>
                      <a:pt x="14344421" y="124460"/>
                    </a:cubicBezTo>
                    <a:lnTo>
                      <a:pt x="14344421" y="1789430"/>
                    </a:lnTo>
                    <a:cubicBezTo>
                      <a:pt x="14344421" y="1858010"/>
                      <a:pt x="14288540" y="1913890"/>
                      <a:pt x="14219960" y="1913890"/>
                    </a:cubicBezTo>
                    <a:close/>
                  </a:path>
                </a:pathLst>
              </a:custGeom>
              <a:solidFill>
                <a:srgbClr val="43C466"/>
              </a:solidFill>
            </p:spPr>
          </p:sp>
        </p:grpSp>
        <p:sp>
          <p:nvSpPr>
            <p:cNvPr id="37" name="TextBox 37"/>
            <p:cNvSpPr txBox="1"/>
            <p:nvPr/>
          </p:nvSpPr>
          <p:spPr>
            <a:xfrm>
              <a:off x="609334" y="192021"/>
              <a:ext cx="6542258" cy="630888"/>
            </a:xfrm>
            <a:prstGeom prst="rect">
              <a:avLst/>
            </a:prstGeom>
          </p:spPr>
          <p:txBody>
            <a:bodyPr lIns="0" tIns="0" rIns="0" bIns="0" rtlCol="0" anchor="t">
              <a:spAutoFit/>
            </a:bodyPr>
            <a:lstStyle/>
            <a:p>
              <a:pPr marL="0" lvl="0" indent="0" algn="l">
                <a:lnSpc>
                  <a:spcPts val="4076"/>
                </a:lnSpc>
                <a:spcBef>
                  <a:spcPct val="0"/>
                </a:spcBef>
              </a:pPr>
              <a:r>
                <a:rPr lang="en-US" sz="2912">
                  <a:solidFill>
                    <a:srgbClr val="000000"/>
                  </a:solidFill>
                  <a:latin typeface="DM Sans"/>
                </a:rPr>
                <a:t>Retro</a:t>
              </a:r>
              <a:r>
                <a:rPr lang="en-US" sz="2912" u="none">
                  <a:solidFill>
                    <a:srgbClr val="000000"/>
                  </a:solidFill>
                  <a:latin typeface="DM Sans"/>
                </a:rPr>
                <a:t> Meeting</a:t>
              </a:r>
            </a:p>
          </p:txBody>
        </p:sp>
      </p:grpSp>
      <p:grpSp>
        <p:nvGrpSpPr>
          <p:cNvPr id="38" name="Group 38"/>
          <p:cNvGrpSpPr/>
          <p:nvPr/>
        </p:nvGrpSpPr>
        <p:grpSpPr>
          <a:xfrm>
            <a:off x="5892726" y="9271753"/>
            <a:ext cx="796917" cy="796917"/>
            <a:chOff x="0" y="0"/>
            <a:chExt cx="1913890" cy="1913890"/>
          </a:xfrm>
        </p:grpSpPr>
        <p:sp>
          <p:nvSpPr>
            <p:cNvPr id="39" name="Freeform 39"/>
            <p:cNvSpPr/>
            <p:nvPr/>
          </p:nvSpPr>
          <p:spPr>
            <a:xfrm>
              <a:off x="0" y="0"/>
              <a:ext cx="1913890" cy="1913890"/>
            </a:xfrm>
            <a:custGeom>
              <a:avLst/>
              <a:gdLst/>
              <a:ahLst/>
              <a:cxnLst/>
              <a:rect l="l" t="t" r="r" b="b"/>
              <a:pathLst>
                <a:path w="1913890" h="1913890">
                  <a:moveTo>
                    <a:pt x="1789430" y="1913890"/>
                  </a:moveTo>
                  <a:lnTo>
                    <a:pt x="124460" y="1913890"/>
                  </a:lnTo>
                  <a:cubicBezTo>
                    <a:pt x="55880" y="1913890"/>
                    <a:pt x="0" y="1858010"/>
                    <a:pt x="0" y="1789430"/>
                  </a:cubicBezTo>
                  <a:lnTo>
                    <a:pt x="0" y="124460"/>
                  </a:lnTo>
                  <a:cubicBezTo>
                    <a:pt x="0" y="55880"/>
                    <a:pt x="55880" y="0"/>
                    <a:pt x="124460" y="0"/>
                  </a:cubicBezTo>
                  <a:lnTo>
                    <a:pt x="1789430" y="0"/>
                  </a:lnTo>
                  <a:cubicBezTo>
                    <a:pt x="1858010" y="0"/>
                    <a:pt x="1913890" y="55880"/>
                    <a:pt x="1913890" y="124460"/>
                  </a:cubicBezTo>
                  <a:lnTo>
                    <a:pt x="1913890" y="1789430"/>
                  </a:lnTo>
                  <a:cubicBezTo>
                    <a:pt x="1913890" y="1858010"/>
                    <a:pt x="1858010" y="1913890"/>
                    <a:pt x="1789430" y="1913890"/>
                  </a:cubicBezTo>
                  <a:close/>
                </a:path>
              </a:pathLst>
            </a:custGeom>
            <a:solidFill>
              <a:srgbClr val="43C466"/>
            </a:solidFill>
          </p:spPr>
        </p:sp>
      </p:grpSp>
      <p:sp>
        <p:nvSpPr>
          <p:cNvPr id="40" name="TextBox 40"/>
          <p:cNvSpPr txBox="1"/>
          <p:nvPr/>
        </p:nvSpPr>
        <p:spPr>
          <a:xfrm>
            <a:off x="6089685" y="9480063"/>
            <a:ext cx="394331" cy="460499"/>
          </a:xfrm>
          <a:prstGeom prst="rect">
            <a:avLst/>
          </a:prstGeom>
        </p:spPr>
        <p:txBody>
          <a:bodyPr lIns="0" tIns="0" rIns="0" bIns="0" rtlCol="0" anchor="t">
            <a:spAutoFit/>
          </a:bodyPr>
          <a:lstStyle/>
          <a:p>
            <a:pPr algn="ctr">
              <a:lnSpc>
                <a:spcPts val="3603"/>
              </a:lnSpc>
            </a:pPr>
            <a:r>
              <a:rPr lang="en-US" sz="3276">
                <a:solidFill>
                  <a:srgbClr val="FFFFFF"/>
                </a:solidFill>
                <a:latin typeface="DM Sans Bold"/>
              </a:rPr>
              <a:t>5</a:t>
            </a:r>
          </a:p>
        </p:txBody>
      </p:sp>
      <p:sp>
        <p:nvSpPr>
          <p:cNvPr id="42" name="TextBox 42"/>
          <p:cNvSpPr txBox="1"/>
          <p:nvPr/>
        </p:nvSpPr>
        <p:spPr>
          <a:xfrm>
            <a:off x="559566" y="316230"/>
            <a:ext cx="5524180" cy="712470"/>
          </a:xfrm>
          <a:prstGeom prst="rect">
            <a:avLst/>
          </a:prstGeom>
        </p:spPr>
        <p:txBody>
          <a:bodyPr lIns="0" tIns="0" rIns="0" bIns="0" rtlCol="0" anchor="t">
            <a:spAutoFit/>
          </a:bodyPr>
          <a:lstStyle/>
          <a:p>
            <a:pPr marL="0" lvl="0" indent="0">
              <a:lnSpc>
                <a:spcPts val="5880"/>
              </a:lnSpc>
              <a:spcBef>
                <a:spcPct val="0"/>
              </a:spcBef>
            </a:pPr>
            <a:r>
              <a:rPr lang="en-US" sz="4200">
                <a:solidFill>
                  <a:srgbClr val="000000"/>
                </a:solidFill>
                <a:latin typeface="DM Sans Bold"/>
              </a:rPr>
              <a:t>CODEHACKERS</a:t>
            </a:r>
          </a:p>
        </p:txBody>
      </p:sp>
      <p:sp>
        <p:nvSpPr>
          <p:cNvPr id="44" name="TextBox 3">
            <a:extLst>
              <a:ext uri="{FF2B5EF4-FFF2-40B4-BE49-F238E27FC236}">
                <a16:creationId xmlns:a16="http://schemas.microsoft.com/office/drawing/2014/main" id="{D04DDFA8-90B7-544A-98B4-577B5CD96D39}"/>
              </a:ext>
            </a:extLst>
          </p:cNvPr>
          <p:cNvSpPr txBox="1"/>
          <p:nvPr/>
        </p:nvSpPr>
        <p:spPr>
          <a:xfrm>
            <a:off x="13467244" y="622935"/>
            <a:ext cx="3933043" cy="414922"/>
          </a:xfrm>
          <a:prstGeom prst="rect">
            <a:avLst/>
          </a:prstGeom>
        </p:spPr>
        <p:txBody>
          <a:bodyPr lIns="0" tIns="0" rIns="0" bIns="0" rtlCol="0" anchor="t">
            <a:spAutoFit/>
          </a:bodyPr>
          <a:lstStyle/>
          <a:p>
            <a:pPr marL="0" lvl="0" indent="0" algn="r">
              <a:lnSpc>
                <a:spcPts val="3359"/>
              </a:lnSpc>
              <a:spcBef>
                <a:spcPct val="0"/>
              </a:spcBef>
            </a:pPr>
            <a:r>
              <a:rPr lang="en-US" sz="2400" dirty="0">
                <a:solidFill>
                  <a:srgbClr val="000000"/>
                </a:solidFill>
                <a:latin typeface="DM Sans"/>
              </a:rPr>
              <a:t>04 December,</a:t>
            </a:r>
            <a:r>
              <a:rPr lang="en-US" sz="2400" u="none" dirty="0">
                <a:solidFill>
                  <a:srgbClr val="000000"/>
                </a:solidFill>
                <a:latin typeface="DM Sans"/>
              </a:rPr>
              <a:t> 2020</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396674" y="1257300"/>
            <a:ext cx="17586526" cy="8969058"/>
          </a:xfrm>
          <a:prstGeom prst="rect">
            <a:avLst/>
          </a:prstGeom>
        </p:spPr>
        <p:txBody>
          <a:bodyPr wrap="square" lIns="0" tIns="0" rIns="0" bIns="0" rtlCol="0" anchor="t">
            <a:spAutoFit/>
          </a:bodyPr>
          <a:lstStyle/>
          <a:p>
            <a:pPr>
              <a:lnSpc>
                <a:spcPts val="5436"/>
              </a:lnSpc>
            </a:pPr>
            <a:endParaRPr dirty="0"/>
          </a:p>
          <a:p>
            <a:pPr>
              <a:lnSpc>
                <a:spcPts val="5436"/>
              </a:lnSpc>
            </a:pPr>
            <a:r>
              <a:rPr lang="en-US" sz="3883" dirty="0">
                <a:latin typeface="DM Sans Bold"/>
              </a:rPr>
              <a:t>2. What is create-react-app ? </a:t>
            </a:r>
          </a:p>
          <a:p>
            <a:pPr>
              <a:lnSpc>
                <a:spcPts val="5436"/>
              </a:lnSpc>
            </a:pPr>
            <a:endParaRPr lang="en-US" sz="3883" dirty="0">
              <a:latin typeface="DM Sans Bold"/>
            </a:endParaRPr>
          </a:p>
          <a:p>
            <a:pPr>
              <a:lnSpc>
                <a:spcPts val="5436"/>
              </a:lnSpc>
            </a:pPr>
            <a:r>
              <a:rPr lang="en-US" sz="3883" dirty="0">
                <a:cs typeface="Al Tarikh" pitchFamily="2" charset="-78"/>
              </a:rPr>
              <a:t>create-react-app is the official CLI (Command Line Interface) for React to create React apps with no build configuration. We don’t need to install or configure tools like Webpack or Babel. They are preconfigured and hidden so that we can focus on the code. We can install easily just like any other node modules. Then it is just one command to start the React project. It includes everything we need to build a React app: React, JSX, ES6, and Flow syntax support. Language extras beyond ES6 like the object spread operator. </a:t>
            </a:r>
            <a:r>
              <a:rPr lang="en-US" sz="3883" dirty="0" err="1">
                <a:cs typeface="Al Tarikh" pitchFamily="2" charset="-78"/>
              </a:rPr>
              <a:t>Autoprefixed</a:t>
            </a:r>
            <a:r>
              <a:rPr lang="en-US" sz="3883" dirty="0">
                <a:cs typeface="Al Tarikh" pitchFamily="2" charset="-78"/>
              </a:rPr>
              <a:t> CSS, so you don’t need -</a:t>
            </a:r>
            <a:r>
              <a:rPr lang="en-US" sz="3883" dirty="0" err="1">
                <a:cs typeface="Al Tarikh" pitchFamily="2" charset="-78"/>
              </a:rPr>
              <a:t>webkit</a:t>
            </a:r>
            <a:r>
              <a:rPr lang="en-US" sz="3883" dirty="0">
                <a:cs typeface="Al Tarikh" pitchFamily="2" charset="-78"/>
              </a:rPr>
              <a:t>- or other prefixes. A fast interactive unit test runner with built-in support for coverage reporting. A live development server that warns about common mistakes. A build script to bundle JS, CSS, and images for production, with hashes and </a:t>
            </a:r>
            <a:r>
              <a:rPr lang="en-US" sz="3883" dirty="0" err="1">
                <a:cs typeface="Al Tarikh" pitchFamily="2" charset="-78"/>
              </a:rPr>
              <a:t>sourcemaps</a:t>
            </a:r>
            <a:r>
              <a:rPr lang="en-US" sz="3883" dirty="0">
                <a:cs typeface="Al Tarikh" pitchFamily="2" charset="-78"/>
              </a:rPr>
              <a:t>.</a:t>
            </a:r>
            <a:endParaRPr lang="en-US" sz="3883" dirty="0">
              <a:latin typeface="DM Sans Bold"/>
            </a:endParaRPr>
          </a:p>
        </p:txBody>
      </p:sp>
      <p:sp>
        <p:nvSpPr>
          <p:cNvPr id="3" name="TextBox 3"/>
          <p:cNvSpPr txBox="1"/>
          <p:nvPr/>
        </p:nvSpPr>
        <p:spPr>
          <a:xfrm>
            <a:off x="559566" y="316230"/>
            <a:ext cx="5524180" cy="721351"/>
          </a:xfrm>
          <a:prstGeom prst="rect">
            <a:avLst/>
          </a:prstGeom>
        </p:spPr>
        <p:txBody>
          <a:bodyPr lIns="0" tIns="0" rIns="0" bIns="0" rtlCol="0" anchor="t">
            <a:spAutoFit/>
          </a:bodyPr>
          <a:lstStyle/>
          <a:p>
            <a:pPr marL="0" lvl="0" indent="0">
              <a:lnSpc>
                <a:spcPts val="5880"/>
              </a:lnSpc>
              <a:spcBef>
                <a:spcPct val="0"/>
              </a:spcBef>
            </a:pPr>
            <a:r>
              <a:rPr lang="en-US" sz="4200" dirty="0">
                <a:latin typeface="DM Sans Bold"/>
              </a:rPr>
              <a:t>CODEHACKERS</a:t>
            </a:r>
          </a:p>
        </p:txBody>
      </p:sp>
      <p:sp>
        <p:nvSpPr>
          <p:cNvPr id="4" name="Striped Right Arrow 3">
            <a:hlinkClick r:id="rId3"/>
            <a:extLst>
              <a:ext uri="{FF2B5EF4-FFF2-40B4-BE49-F238E27FC236}">
                <a16:creationId xmlns:a16="http://schemas.microsoft.com/office/drawing/2014/main" id="{A440CDC9-18FB-FC42-92F3-B17111C90B67}"/>
              </a:ext>
            </a:extLst>
          </p:cNvPr>
          <p:cNvSpPr/>
          <p:nvPr/>
        </p:nvSpPr>
        <p:spPr>
          <a:xfrm>
            <a:off x="16226014" y="9205804"/>
            <a:ext cx="1828800" cy="1094232"/>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6" name="Rectangle 5">
            <a:extLst>
              <a:ext uri="{FF2B5EF4-FFF2-40B4-BE49-F238E27FC236}">
                <a16:creationId xmlns:a16="http://schemas.microsoft.com/office/drawing/2014/main" id="{456EF9B2-5E2B-AC41-AAD2-3DB704E61476}"/>
              </a:ext>
            </a:extLst>
          </p:cNvPr>
          <p:cNvSpPr/>
          <p:nvPr/>
        </p:nvSpPr>
        <p:spPr>
          <a:xfrm>
            <a:off x="5334000" y="10061"/>
            <a:ext cx="10667999" cy="1323439"/>
          </a:xfrm>
          <a:prstGeom prst="rect">
            <a:avLst/>
          </a:prstGeom>
        </p:spPr>
        <p:txBody>
          <a:bodyPr wrap="square">
            <a:spAutoFit/>
          </a:bodyPr>
          <a:lstStyle/>
          <a:p>
            <a:r>
              <a:rPr lang="en-GB" sz="8000" b="1" dirty="0">
                <a:solidFill>
                  <a:srgbClr val="FFFF00"/>
                </a:solidFill>
              </a:rPr>
              <a:t>Interview Questions </a:t>
            </a:r>
            <a:endParaRPr lang="en-GB" sz="8000" dirty="0">
              <a:solidFill>
                <a:srgbClr val="FFFF00"/>
              </a:solidFill>
            </a:endParaRPr>
          </a:p>
        </p:txBody>
      </p:sp>
      <p:grpSp>
        <p:nvGrpSpPr>
          <p:cNvPr id="7" name="Group 46">
            <a:extLst>
              <a:ext uri="{FF2B5EF4-FFF2-40B4-BE49-F238E27FC236}">
                <a16:creationId xmlns:a16="http://schemas.microsoft.com/office/drawing/2014/main" id="{C3AB58A7-0DB9-ED44-8FEB-580CFED98880}"/>
              </a:ext>
            </a:extLst>
          </p:cNvPr>
          <p:cNvGrpSpPr/>
          <p:nvPr/>
        </p:nvGrpSpPr>
        <p:grpSpPr>
          <a:xfrm rot="426986">
            <a:off x="14009894" y="472588"/>
            <a:ext cx="3730153" cy="2674191"/>
            <a:chOff x="0" y="0"/>
            <a:chExt cx="1062496" cy="1081539"/>
          </a:xfrm>
        </p:grpSpPr>
        <p:grpSp>
          <p:nvGrpSpPr>
            <p:cNvPr id="8" name="Group 47">
              <a:extLst>
                <a:ext uri="{FF2B5EF4-FFF2-40B4-BE49-F238E27FC236}">
                  <a16:creationId xmlns:a16="http://schemas.microsoft.com/office/drawing/2014/main" id="{4E330818-8B0C-FB4C-A177-8875EB53F408}"/>
                </a:ext>
              </a:extLst>
            </p:cNvPr>
            <p:cNvGrpSpPr/>
            <p:nvPr/>
          </p:nvGrpSpPr>
          <p:grpSpPr>
            <a:xfrm>
              <a:off x="0" y="0"/>
              <a:ext cx="1062496" cy="1081539"/>
              <a:chOff x="0" y="0"/>
              <a:chExt cx="3472180" cy="3534410"/>
            </a:xfrm>
          </p:grpSpPr>
          <p:sp>
            <p:nvSpPr>
              <p:cNvPr id="10" name="Freeform 48">
                <a:extLst>
                  <a:ext uri="{FF2B5EF4-FFF2-40B4-BE49-F238E27FC236}">
                    <a16:creationId xmlns:a16="http://schemas.microsoft.com/office/drawing/2014/main" id="{E35FEDDF-A4C8-D847-A490-9CB830B165DF}"/>
                  </a:ext>
                </a:extLst>
              </p:cNvPr>
              <p:cNvSpPr/>
              <p:nvPr/>
            </p:nvSpPr>
            <p:spPr>
              <a:xfrm>
                <a:off x="15240" y="248920"/>
                <a:ext cx="3444240" cy="3263900"/>
              </a:xfrm>
              <a:custGeom>
                <a:avLst/>
                <a:gdLst/>
                <a:ahLst/>
                <a:cxnLst/>
                <a:rect l="l" t="t" r="r" b="b"/>
                <a:pathLst>
                  <a:path w="3444240" h="3263900">
                    <a:moveTo>
                      <a:pt x="3441700" y="645160"/>
                    </a:moveTo>
                    <a:cubicBezTo>
                      <a:pt x="3444240" y="488950"/>
                      <a:pt x="3422650" y="30480"/>
                      <a:pt x="3422650" y="30480"/>
                    </a:cubicBezTo>
                    <a:cubicBezTo>
                      <a:pt x="3422650" y="30480"/>
                      <a:pt x="3037840" y="40640"/>
                      <a:pt x="2684780" y="40640"/>
                    </a:cubicBezTo>
                    <a:cubicBezTo>
                      <a:pt x="2653030" y="40640"/>
                      <a:pt x="2401570" y="40640"/>
                      <a:pt x="2341880" y="40640"/>
                    </a:cubicBezTo>
                    <a:cubicBezTo>
                      <a:pt x="1906270" y="40640"/>
                      <a:pt x="1042670" y="38100"/>
                      <a:pt x="795020" y="33020"/>
                    </a:cubicBezTo>
                    <a:cubicBezTo>
                      <a:pt x="482600" y="20320"/>
                      <a:pt x="11430" y="0"/>
                      <a:pt x="10160" y="29210"/>
                    </a:cubicBezTo>
                    <a:cubicBezTo>
                      <a:pt x="8890" y="58420"/>
                      <a:pt x="21590" y="440690"/>
                      <a:pt x="21590" y="440690"/>
                    </a:cubicBezTo>
                    <a:cubicBezTo>
                      <a:pt x="21590" y="440690"/>
                      <a:pt x="21590" y="2415540"/>
                      <a:pt x="21590" y="2607310"/>
                    </a:cubicBezTo>
                    <a:cubicBezTo>
                      <a:pt x="6350" y="2852420"/>
                      <a:pt x="0" y="3225800"/>
                      <a:pt x="0" y="3225800"/>
                    </a:cubicBezTo>
                    <a:cubicBezTo>
                      <a:pt x="204470" y="3256280"/>
                      <a:pt x="450850" y="3263900"/>
                      <a:pt x="657860" y="3261360"/>
                    </a:cubicBezTo>
                    <a:cubicBezTo>
                      <a:pt x="891540" y="3261360"/>
                      <a:pt x="2616200" y="3261360"/>
                      <a:pt x="2616200" y="3261360"/>
                    </a:cubicBezTo>
                    <a:lnTo>
                      <a:pt x="3402330" y="3247390"/>
                    </a:lnTo>
                    <a:cubicBezTo>
                      <a:pt x="3402330" y="3247390"/>
                      <a:pt x="3441700" y="2545080"/>
                      <a:pt x="3441700" y="2419350"/>
                    </a:cubicBezTo>
                    <a:cubicBezTo>
                      <a:pt x="3441700" y="2245360"/>
                      <a:pt x="3439160" y="803910"/>
                      <a:pt x="3441700" y="645160"/>
                    </a:cubicBezTo>
                    <a:close/>
                  </a:path>
                </a:pathLst>
              </a:custGeom>
              <a:solidFill>
                <a:srgbClr val="D2D5FF"/>
              </a:solidFill>
            </p:spPr>
          </p:sp>
          <p:sp>
            <p:nvSpPr>
              <p:cNvPr id="11" name="Freeform 49">
                <a:extLst>
                  <a:ext uri="{FF2B5EF4-FFF2-40B4-BE49-F238E27FC236}">
                    <a16:creationId xmlns:a16="http://schemas.microsoft.com/office/drawing/2014/main" id="{8B368767-8603-A34D-A394-3FF510B265D2}"/>
                  </a:ext>
                </a:extLst>
              </p:cNvPr>
              <p:cNvSpPr/>
              <p:nvPr/>
            </p:nvSpPr>
            <p:spPr>
              <a:xfrm>
                <a:off x="469900" y="10160"/>
                <a:ext cx="1583690" cy="554990"/>
              </a:xfrm>
              <a:custGeom>
                <a:avLst/>
                <a:gdLst/>
                <a:ahLst/>
                <a:cxnLst/>
                <a:rect l="l" t="t" r="r" b="b"/>
                <a:pathLst>
                  <a:path w="1583690" h="554990">
                    <a:moveTo>
                      <a:pt x="27940" y="0"/>
                    </a:moveTo>
                    <a:cubicBezTo>
                      <a:pt x="27940" y="0"/>
                      <a:pt x="990600" y="95250"/>
                      <a:pt x="1109980" y="97790"/>
                    </a:cubicBezTo>
                    <a:lnTo>
                      <a:pt x="1558290" y="106680"/>
                    </a:lnTo>
                    <a:lnTo>
                      <a:pt x="1557020" y="199390"/>
                    </a:lnTo>
                    <a:cubicBezTo>
                      <a:pt x="1557020" y="199390"/>
                      <a:pt x="1583690" y="342900"/>
                      <a:pt x="1582420" y="402590"/>
                    </a:cubicBezTo>
                    <a:lnTo>
                      <a:pt x="1579880" y="554990"/>
                    </a:lnTo>
                    <a:cubicBezTo>
                      <a:pt x="1579880" y="554990"/>
                      <a:pt x="975360" y="504190"/>
                      <a:pt x="825500" y="497840"/>
                    </a:cubicBezTo>
                    <a:cubicBezTo>
                      <a:pt x="511810" y="482600"/>
                      <a:pt x="11430" y="414020"/>
                      <a:pt x="11430" y="414020"/>
                    </a:cubicBezTo>
                    <a:lnTo>
                      <a:pt x="0" y="261620"/>
                    </a:lnTo>
                    <a:lnTo>
                      <a:pt x="48260" y="135890"/>
                    </a:lnTo>
                    <a:lnTo>
                      <a:pt x="27940" y="0"/>
                    </a:lnTo>
                    <a:close/>
                  </a:path>
                </a:pathLst>
              </a:custGeom>
              <a:solidFill>
                <a:srgbClr val="541FC4"/>
              </a:solidFill>
            </p:spPr>
          </p:sp>
        </p:grpSp>
        <p:sp>
          <p:nvSpPr>
            <p:cNvPr id="9" name="TextBox 50">
              <a:extLst>
                <a:ext uri="{FF2B5EF4-FFF2-40B4-BE49-F238E27FC236}">
                  <a16:creationId xmlns:a16="http://schemas.microsoft.com/office/drawing/2014/main" id="{F0CC744E-446E-4146-8E6A-4926096C2EBB}"/>
                </a:ext>
              </a:extLst>
            </p:cNvPr>
            <p:cNvSpPr txBox="1"/>
            <p:nvPr/>
          </p:nvSpPr>
          <p:spPr>
            <a:xfrm>
              <a:off x="153964" y="396654"/>
              <a:ext cx="754569" cy="409033"/>
            </a:xfrm>
            <a:prstGeom prst="rect">
              <a:avLst/>
            </a:prstGeom>
          </p:spPr>
          <p:txBody>
            <a:bodyPr lIns="0" tIns="0" rIns="0" bIns="0" rtlCol="0" anchor="t">
              <a:spAutoFit/>
            </a:bodyPr>
            <a:lstStyle/>
            <a:p>
              <a:pPr algn="ctr">
                <a:lnSpc>
                  <a:spcPct val="150000"/>
                </a:lnSpc>
              </a:pPr>
              <a:r>
                <a:rPr lang="en-US" sz="4800" dirty="0">
                  <a:solidFill>
                    <a:srgbClr val="000000"/>
                  </a:solidFill>
                  <a:latin typeface="Shuneet Square Book Bold"/>
                </a:rPr>
                <a:t>Faruk</a:t>
              </a:r>
            </a:p>
          </p:txBody>
        </p:sp>
      </p:grpSp>
      <p:pic>
        <p:nvPicPr>
          <p:cNvPr id="12" name="Picture 27">
            <a:extLst>
              <a:ext uri="{FF2B5EF4-FFF2-40B4-BE49-F238E27FC236}">
                <a16:creationId xmlns:a16="http://schemas.microsoft.com/office/drawing/2014/main" id="{C90440C1-69D8-D34C-8709-5EB9C3DD078C}"/>
              </a:ext>
            </a:extLst>
          </p:cNvPr>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a:xfrm rot="-671145">
            <a:off x="14395123" y="1021704"/>
            <a:ext cx="790920" cy="790920"/>
          </a:xfrm>
          <a:prstGeom prst="rect">
            <a:avLst/>
          </a:prstGeom>
        </p:spPr>
      </p:pic>
      <p:pic>
        <p:nvPicPr>
          <p:cNvPr id="13" name="Picture 30">
            <a:extLst>
              <a:ext uri="{FF2B5EF4-FFF2-40B4-BE49-F238E27FC236}">
                <a16:creationId xmlns:a16="http://schemas.microsoft.com/office/drawing/2014/main" id="{58BEFB29-5E71-D94A-BDA4-9D8CE53C17D3}"/>
              </a:ext>
            </a:extLst>
          </p:cNvPr>
          <p:cNvPicPr>
            <a:picLocks noChangeAspect="1"/>
          </p:cNvPicPr>
          <p:nvPr/>
        </p:nvPicPr>
        <p:blipFill>
          <a:blip r:embed="rId5" cstate="email">
            <a:extLst>
              <a:ext uri="{28A0092B-C50C-407E-A947-70E740481C1C}">
                <a14:useLocalDpi xmlns:a14="http://schemas.microsoft.com/office/drawing/2010/main"/>
              </a:ext>
            </a:extLst>
          </a:blip>
          <a:srcRect/>
          <a:stretch>
            <a:fillRect/>
          </a:stretch>
        </p:blipFill>
        <p:spPr>
          <a:xfrm rot="691800">
            <a:off x="16804786" y="1236799"/>
            <a:ext cx="591837" cy="591837"/>
          </a:xfrm>
          <a:prstGeom prst="rect">
            <a:avLst/>
          </a:prstGeom>
        </p:spPr>
      </p:pic>
      <p:pic>
        <p:nvPicPr>
          <p:cNvPr id="14" name="Picture 64">
            <a:extLst>
              <a:ext uri="{FF2B5EF4-FFF2-40B4-BE49-F238E27FC236}">
                <a16:creationId xmlns:a16="http://schemas.microsoft.com/office/drawing/2014/main" id="{C15B7D42-6E81-0C42-A35C-7CAEFB87AA5C}"/>
              </a:ext>
            </a:extLst>
          </p:cNvPr>
          <p:cNvPicPr>
            <a:picLocks noChangeAspect="1"/>
          </p:cNvPicPr>
          <p:nvPr/>
        </p:nvPicPr>
        <p:blipFill>
          <a:blip r:embed="rId6"/>
          <a:srcRect/>
          <a:stretch>
            <a:fillRect/>
          </a:stretch>
        </p:blipFill>
        <p:spPr>
          <a:xfrm>
            <a:off x="16762635" y="2361680"/>
            <a:ext cx="377779" cy="494711"/>
          </a:xfrm>
          <a:prstGeom prst="rect">
            <a:avLst/>
          </a:prstGeom>
        </p:spPr>
      </p:pic>
    </p:spTree>
    <p:extLst>
      <p:ext uri="{BB962C8B-B14F-4D97-AF65-F5344CB8AC3E}">
        <p14:creationId xmlns:p14="http://schemas.microsoft.com/office/powerpoint/2010/main" val="31937997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396674" y="1638300"/>
            <a:ext cx="17662726" cy="9664056"/>
          </a:xfrm>
          <a:prstGeom prst="rect">
            <a:avLst/>
          </a:prstGeom>
        </p:spPr>
        <p:txBody>
          <a:bodyPr wrap="square" lIns="0" tIns="0" rIns="0" bIns="0" rtlCol="0" anchor="t">
            <a:spAutoFit/>
          </a:bodyPr>
          <a:lstStyle/>
          <a:p>
            <a:pPr>
              <a:lnSpc>
                <a:spcPts val="5436"/>
              </a:lnSpc>
            </a:pPr>
            <a:endParaRPr dirty="0"/>
          </a:p>
          <a:p>
            <a:pPr>
              <a:lnSpc>
                <a:spcPts val="5436"/>
              </a:lnSpc>
            </a:pPr>
            <a:r>
              <a:rPr lang="en-US" sz="3883" dirty="0">
                <a:latin typeface="DM Sans Bold"/>
              </a:rPr>
              <a:t>3. What is Redux? </a:t>
            </a:r>
          </a:p>
          <a:p>
            <a:pPr>
              <a:lnSpc>
                <a:spcPts val="5436"/>
              </a:lnSpc>
            </a:pPr>
            <a:endParaRPr lang="en-US" sz="3883" dirty="0">
              <a:latin typeface="DM Sans Bold"/>
            </a:endParaRPr>
          </a:p>
          <a:p>
            <a:pPr>
              <a:lnSpc>
                <a:spcPts val="5436"/>
              </a:lnSpc>
            </a:pPr>
            <a:r>
              <a:rPr lang="en-US" sz="3883" dirty="0">
                <a:latin typeface="DM Sans Bold"/>
              </a:rPr>
              <a:t>Redux is an open-source JavaScript library for managing application state. </a:t>
            </a:r>
          </a:p>
          <a:p>
            <a:pPr>
              <a:lnSpc>
                <a:spcPts val="5436"/>
              </a:lnSpc>
            </a:pPr>
            <a:endParaRPr lang="en-US" sz="3883" dirty="0">
              <a:latin typeface="DM Sans Bold"/>
            </a:endParaRPr>
          </a:p>
          <a:p>
            <a:pPr>
              <a:lnSpc>
                <a:spcPts val="5436"/>
              </a:lnSpc>
            </a:pPr>
            <a:r>
              <a:rPr lang="en-US" sz="3883" dirty="0">
                <a:latin typeface="DM Sans Bold"/>
              </a:rPr>
              <a:t>It is most commonly used with libraries such as React or Angular for building user interfaces.</a:t>
            </a:r>
          </a:p>
          <a:p>
            <a:pPr>
              <a:lnSpc>
                <a:spcPts val="5436"/>
              </a:lnSpc>
            </a:pPr>
            <a:endParaRPr lang="en-US" sz="3883" dirty="0">
              <a:latin typeface="DM Sans Bold"/>
            </a:endParaRPr>
          </a:p>
          <a:p>
            <a:pPr>
              <a:lnSpc>
                <a:spcPts val="5436"/>
              </a:lnSpc>
            </a:pPr>
            <a:r>
              <a:rPr lang="en-US" sz="3883" dirty="0">
                <a:latin typeface="DM Sans Bold"/>
              </a:rPr>
              <a:t> Similar to Facebook's Flux architecture, it was created by Dan Abramov and Andrew Clark. </a:t>
            </a:r>
            <a:r>
              <a:rPr lang="en-US" sz="3883" dirty="0">
                <a:cs typeface="Al Tarikh" pitchFamily="2" charset="-78"/>
              </a:rPr>
              <a:t>. </a:t>
            </a:r>
          </a:p>
          <a:p>
            <a:pPr>
              <a:lnSpc>
                <a:spcPts val="5436"/>
              </a:lnSpc>
            </a:pPr>
            <a:endParaRPr lang="en-US" sz="3883" dirty="0">
              <a:latin typeface="DM Sans Bold"/>
            </a:endParaRPr>
          </a:p>
          <a:p>
            <a:pPr>
              <a:lnSpc>
                <a:spcPts val="5436"/>
              </a:lnSpc>
            </a:pPr>
            <a:endParaRPr lang="en-US" sz="3883" dirty="0">
              <a:latin typeface="DM Sans Bold"/>
            </a:endParaRPr>
          </a:p>
          <a:p>
            <a:pPr marL="0" lvl="0" indent="0">
              <a:lnSpc>
                <a:spcPts val="5436"/>
              </a:lnSpc>
            </a:pPr>
            <a:endParaRPr lang="en-US" sz="3883" dirty="0">
              <a:latin typeface="DM Sans Bold"/>
            </a:endParaRPr>
          </a:p>
        </p:txBody>
      </p:sp>
      <p:sp>
        <p:nvSpPr>
          <p:cNvPr id="3" name="TextBox 3"/>
          <p:cNvSpPr txBox="1"/>
          <p:nvPr/>
        </p:nvSpPr>
        <p:spPr>
          <a:xfrm>
            <a:off x="559566" y="316230"/>
            <a:ext cx="5524180" cy="721351"/>
          </a:xfrm>
          <a:prstGeom prst="rect">
            <a:avLst/>
          </a:prstGeom>
        </p:spPr>
        <p:txBody>
          <a:bodyPr lIns="0" tIns="0" rIns="0" bIns="0" rtlCol="0" anchor="t">
            <a:spAutoFit/>
          </a:bodyPr>
          <a:lstStyle/>
          <a:p>
            <a:pPr marL="0" lvl="0" indent="0">
              <a:lnSpc>
                <a:spcPts val="5880"/>
              </a:lnSpc>
              <a:spcBef>
                <a:spcPct val="0"/>
              </a:spcBef>
            </a:pPr>
            <a:r>
              <a:rPr lang="en-US" sz="4200" dirty="0">
                <a:latin typeface="DM Sans Bold"/>
              </a:rPr>
              <a:t>CODEHACKERS</a:t>
            </a:r>
          </a:p>
        </p:txBody>
      </p:sp>
      <p:sp>
        <p:nvSpPr>
          <p:cNvPr id="4" name="Striped Right Arrow 3">
            <a:hlinkClick r:id="rId3"/>
            <a:extLst>
              <a:ext uri="{FF2B5EF4-FFF2-40B4-BE49-F238E27FC236}">
                <a16:creationId xmlns:a16="http://schemas.microsoft.com/office/drawing/2014/main" id="{A440CDC9-18FB-FC42-92F3-B17111C90B67}"/>
              </a:ext>
            </a:extLst>
          </p:cNvPr>
          <p:cNvSpPr/>
          <p:nvPr/>
        </p:nvSpPr>
        <p:spPr>
          <a:xfrm>
            <a:off x="16001999" y="9029700"/>
            <a:ext cx="1828800" cy="1094232"/>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6" name="Rectangle 5">
            <a:extLst>
              <a:ext uri="{FF2B5EF4-FFF2-40B4-BE49-F238E27FC236}">
                <a16:creationId xmlns:a16="http://schemas.microsoft.com/office/drawing/2014/main" id="{456EF9B2-5E2B-AC41-AAD2-3DB704E61476}"/>
              </a:ext>
            </a:extLst>
          </p:cNvPr>
          <p:cNvSpPr/>
          <p:nvPr/>
        </p:nvSpPr>
        <p:spPr>
          <a:xfrm>
            <a:off x="5334000" y="10061"/>
            <a:ext cx="10667999" cy="1323439"/>
          </a:xfrm>
          <a:prstGeom prst="rect">
            <a:avLst/>
          </a:prstGeom>
        </p:spPr>
        <p:txBody>
          <a:bodyPr wrap="square">
            <a:spAutoFit/>
          </a:bodyPr>
          <a:lstStyle/>
          <a:p>
            <a:r>
              <a:rPr lang="en-GB" sz="8000" b="1" dirty="0">
                <a:solidFill>
                  <a:srgbClr val="FFFF00"/>
                </a:solidFill>
              </a:rPr>
              <a:t>Interview Questions </a:t>
            </a:r>
            <a:endParaRPr lang="en-GB" sz="8000" dirty="0">
              <a:solidFill>
                <a:srgbClr val="FFFF00"/>
              </a:solidFill>
            </a:endParaRPr>
          </a:p>
        </p:txBody>
      </p:sp>
    </p:spTree>
    <p:extLst>
      <p:ext uri="{BB962C8B-B14F-4D97-AF65-F5344CB8AC3E}">
        <p14:creationId xmlns:p14="http://schemas.microsoft.com/office/powerpoint/2010/main" val="40723522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396674" y="1638300"/>
            <a:ext cx="17662726" cy="2739083"/>
          </a:xfrm>
          <a:prstGeom prst="rect">
            <a:avLst/>
          </a:prstGeom>
        </p:spPr>
        <p:txBody>
          <a:bodyPr wrap="square" lIns="0" tIns="0" rIns="0" bIns="0" rtlCol="0" anchor="t">
            <a:spAutoFit/>
          </a:bodyPr>
          <a:lstStyle/>
          <a:p>
            <a:pPr>
              <a:lnSpc>
                <a:spcPts val="5436"/>
              </a:lnSpc>
            </a:pPr>
            <a:endParaRPr dirty="0"/>
          </a:p>
          <a:p>
            <a:pPr>
              <a:lnSpc>
                <a:spcPts val="5436"/>
              </a:lnSpc>
            </a:pPr>
            <a:endParaRPr lang="en-US" sz="3883" dirty="0">
              <a:latin typeface="DM Sans Bold"/>
            </a:endParaRPr>
          </a:p>
          <a:p>
            <a:pPr>
              <a:lnSpc>
                <a:spcPts val="5436"/>
              </a:lnSpc>
            </a:pPr>
            <a:endParaRPr lang="en-US" sz="3883" dirty="0">
              <a:latin typeface="DM Sans Bold"/>
            </a:endParaRPr>
          </a:p>
          <a:p>
            <a:pPr marL="0" lvl="0" indent="0">
              <a:lnSpc>
                <a:spcPts val="5436"/>
              </a:lnSpc>
            </a:pPr>
            <a:endParaRPr lang="en-US" sz="3883" dirty="0">
              <a:latin typeface="DM Sans Bold"/>
            </a:endParaRPr>
          </a:p>
        </p:txBody>
      </p:sp>
      <p:sp>
        <p:nvSpPr>
          <p:cNvPr id="3" name="TextBox 3"/>
          <p:cNvSpPr txBox="1"/>
          <p:nvPr/>
        </p:nvSpPr>
        <p:spPr>
          <a:xfrm>
            <a:off x="559566" y="316230"/>
            <a:ext cx="5524180" cy="721351"/>
          </a:xfrm>
          <a:prstGeom prst="rect">
            <a:avLst/>
          </a:prstGeom>
        </p:spPr>
        <p:txBody>
          <a:bodyPr lIns="0" tIns="0" rIns="0" bIns="0" rtlCol="0" anchor="t">
            <a:spAutoFit/>
          </a:bodyPr>
          <a:lstStyle/>
          <a:p>
            <a:pPr marL="0" lvl="0" indent="0">
              <a:lnSpc>
                <a:spcPts val="5880"/>
              </a:lnSpc>
              <a:spcBef>
                <a:spcPct val="0"/>
              </a:spcBef>
            </a:pPr>
            <a:r>
              <a:rPr lang="en-US" sz="4200" dirty="0">
                <a:latin typeface="DM Sans Bold"/>
              </a:rPr>
              <a:t>CODEHACKERS</a:t>
            </a:r>
          </a:p>
        </p:txBody>
      </p:sp>
      <p:sp>
        <p:nvSpPr>
          <p:cNvPr id="4" name="Striped Right Arrow 3">
            <a:hlinkClick r:id="rId3"/>
            <a:extLst>
              <a:ext uri="{FF2B5EF4-FFF2-40B4-BE49-F238E27FC236}">
                <a16:creationId xmlns:a16="http://schemas.microsoft.com/office/drawing/2014/main" id="{A440CDC9-18FB-FC42-92F3-B17111C90B67}"/>
              </a:ext>
            </a:extLst>
          </p:cNvPr>
          <p:cNvSpPr/>
          <p:nvPr/>
        </p:nvSpPr>
        <p:spPr>
          <a:xfrm>
            <a:off x="16001999" y="9029700"/>
            <a:ext cx="1828800" cy="1094232"/>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6" name="Rectangle 5">
            <a:extLst>
              <a:ext uri="{FF2B5EF4-FFF2-40B4-BE49-F238E27FC236}">
                <a16:creationId xmlns:a16="http://schemas.microsoft.com/office/drawing/2014/main" id="{456EF9B2-5E2B-AC41-AAD2-3DB704E61476}"/>
              </a:ext>
            </a:extLst>
          </p:cNvPr>
          <p:cNvSpPr/>
          <p:nvPr/>
        </p:nvSpPr>
        <p:spPr>
          <a:xfrm>
            <a:off x="5334000" y="10061"/>
            <a:ext cx="10667999" cy="1323439"/>
          </a:xfrm>
          <a:prstGeom prst="rect">
            <a:avLst/>
          </a:prstGeom>
        </p:spPr>
        <p:txBody>
          <a:bodyPr wrap="square">
            <a:spAutoFit/>
          </a:bodyPr>
          <a:lstStyle/>
          <a:p>
            <a:r>
              <a:rPr lang="en-GB" sz="8000" b="1" dirty="0">
                <a:solidFill>
                  <a:srgbClr val="FFFF00"/>
                </a:solidFill>
              </a:rPr>
              <a:t>Interview Questions </a:t>
            </a:r>
            <a:endParaRPr lang="en-GB" sz="8000" dirty="0">
              <a:solidFill>
                <a:srgbClr val="FFFF00"/>
              </a:solidFill>
            </a:endParaRPr>
          </a:p>
        </p:txBody>
      </p:sp>
      <p:pic>
        <p:nvPicPr>
          <p:cNvPr id="2050" name="Picture 2" descr="Redux Data Flow and React Component Life Cycle - DEV">
            <a:extLst>
              <a:ext uri="{FF2B5EF4-FFF2-40B4-BE49-F238E27FC236}">
                <a16:creationId xmlns:a16="http://schemas.microsoft.com/office/drawing/2014/main" id="{97B401A2-FB9A-E34A-8BB3-CB59C7526AE1}"/>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905000" y="952500"/>
            <a:ext cx="12827000" cy="9620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42737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559566" y="316230"/>
            <a:ext cx="5524180" cy="721351"/>
          </a:xfrm>
          <a:prstGeom prst="rect">
            <a:avLst/>
          </a:prstGeom>
        </p:spPr>
        <p:txBody>
          <a:bodyPr lIns="0" tIns="0" rIns="0" bIns="0" rtlCol="0" anchor="t">
            <a:spAutoFit/>
          </a:bodyPr>
          <a:lstStyle/>
          <a:p>
            <a:pPr marL="0" lvl="0" indent="0">
              <a:lnSpc>
                <a:spcPts val="5880"/>
              </a:lnSpc>
              <a:spcBef>
                <a:spcPct val="0"/>
              </a:spcBef>
            </a:pPr>
            <a:r>
              <a:rPr lang="en-US" sz="4200" dirty="0">
                <a:latin typeface="DM Sans Bold"/>
              </a:rPr>
              <a:t>CODEHACKERS</a:t>
            </a:r>
          </a:p>
        </p:txBody>
      </p:sp>
      <p:sp>
        <p:nvSpPr>
          <p:cNvPr id="4" name="Striped Right Arrow 3">
            <a:hlinkClick r:id="rId3"/>
            <a:extLst>
              <a:ext uri="{FF2B5EF4-FFF2-40B4-BE49-F238E27FC236}">
                <a16:creationId xmlns:a16="http://schemas.microsoft.com/office/drawing/2014/main" id="{A440CDC9-18FB-FC42-92F3-B17111C90B67}"/>
              </a:ext>
            </a:extLst>
          </p:cNvPr>
          <p:cNvSpPr/>
          <p:nvPr/>
        </p:nvSpPr>
        <p:spPr>
          <a:xfrm>
            <a:off x="16001999" y="9029700"/>
            <a:ext cx="1828800" cy="1094232"/>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6" name="Rectangle 5">
            <a:extLst>
              <a:ext uri="{FF2B5EF4-FFF2-40B4-BE49-F238E27FC236}">
                <a16:creationId xmlns:a16="http://schemas.microsoft.com/office/drawing/2014/main" id="{456EF9B2-5E2B-AC41-AAD2-3DB704E61476}"/>
              </a:ext>
            </a:extLst>
          </p:cNvPr>
          <p:cNvSpPr/>
          <p:nvPr/>
        </p:nvSpPr>
        <p:spPr>
          <a:xfrm>
            <a:off x="5334000" y="10061"/>
            <a:ext cx="10667999" cy="1323439"/>
          </a:xfrm>
          <a:prstGeom prst="rect">
            <a:avLst/>
          </a:prstGeom>
        </p:spPr>
        <p:txBody>
          <a:bodyPr wrap="square">
            <a:spAutoFit/>
          </a:bodyPr>
          <a:lstStyle/>
          <a:p>
            <a:r>
              <a:rPr lang="en-GB" sz="8000" b="1" dirty="0">
                <a:solidFill>
                  <a:srgbClr val="FFFF00"/>
                </a:solidFill>
              </a:rPr>
              <a:t>Coding Challenge</a:t>
            </a:r>
            <a:endParaRPr lang="en-GB" sz="8000" dirty="0">
              <a:solidFill>
                <a:srgbClr val="FFFF00"/>
              </a:solidFill>
            </a:endParaRPr>
          </a:p>
        </p:txBody>
      </p:sp>
      <p:pic>
        <p:nvPicPr>
          <p:cNvPr id="7" name="Picture 6">
            <a:extLst>
              <a:ext uri="{FF2B5EF4-FFF2-40B4-BE49-F238E27FC236}">
                <a16:creationId xmlns:a16="http://schemas.microsoft.com/office/drawing/2014/main" id="{1D8724B9-D11F-5A46-AC12-130FECC5D6D6}"/>
              </a:ext>
            </a:extLst>
          </p:cNvPr>
          <p:cNvPicPr>
            <a:picLocks noChangeAspect="1"/>
          </p:cNvPicPr>
          <p:nvPr/>
        </p:nvPicPr>
        <p:blipFill>
          <a:blip r:embed="rId4" cstate="email">
            <a:extLst>
              <a:ext uri="{28A0092B-C50C-407E-A947-70E740481C1C}">
                <a14:useLocalDpi xmlns:a14="http://schemas.microsoft.com/office/drawing/2010/main"/>
              </a:ext>
            </a:extLst>
          </a:blip>
          <a:srcRect/>
          <a:stretch/>
        </p:blipFill>
        <p:spPr>
          <a:xfrm>
            <a:off x="2438400" y="1343750"/>
            <a:ext cx="11466379" cy="8762067"/>
          </a:xfrm>
          <a:prstGeom prst="rect">
            <a:avLst/>
          </a:prstGeom>
        </p:spPr>
      </p:pic>
    </p:spTree>
    <p:extLst>
      <p:ext uri="{BB962C8B-B14F-4D97-AF65-F5344CB8AC3E}">
        <p14:creationId xmlns:p14="http://schemas.microsoft.com/office/powerpoint/2010/main" val="38992679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2015749" y="2390090"/>
            <a:ext cx="7128251" cy="1281492"/>
          </a:xfrm>
          <a:prstGeom prst="rect">
            <a:avLst/>
          </a:prstGeom>
        </p:spPr>
        <p:txBody>
          <a:bodyPr lIns="0" tIns="0" rIns="0" bIns="0" rtlCol="0" anchor="t">
            <a:spAutoFit/>
          </a:bodyPr>
          <a:lstStyle/>
          <a:p>
            <a:pPr marL="0" lvl="0" indent="0">
              <a:lnSpc>
                <a:spcPts val="9600"/>
              </a:lnSpc>
            </a:pPr>
            <a:r>
              <a:rPr lang="en-US" sz="9600" spc="-96" dirty="0">
                <a:latin typeface="DM Sans Bold"/>
              </a:rPr>
              <a:t>Team Ret</a:t>
            </a:r>
            <a:r>
              <a:rPr lang="en-US" sz="9600" u="none" spc="-96" dirty="0">
                <a:latin typeface="DM Sans Bold"/>
              </a:rPr>
              <a:t>ro</a:t>
            </a:r>
          </a:p>
        </p:txBody>
      </p:sp>
      <p:sp>
        <p:nvSpPr>
          <p:cNvPr id="3" name="TextBox 3"/>
          <p:cNvSpPr txBox="1"/>
          <p:nvPr/>
        </p:nvSpPr>
        <p:spPr>
          <a:xfrm>
            <a:off x="11851182" y="3475395"/>
            <a:ext cx="4148358" cy="448905"/>
          </a:xfrm>
          <a:prstGeom prst="rect">
            <a:avLst/>
          </a:prstGeom>
        </p:spPr>
        <p:txBody>
          <a:bodyPr lIns="0" tIns="0" rIns="0" bIns="0" rtlCol="0" anchor="t">
            <a:spAutoFit/>
          </a:bodyPr>
          <a:lstStyle/>
          <a:p>
            <a:pPr lvl="0">
              <a:lnSpc>
                <a:spcPts val="3359"/>
              </a:lnSpc>
              <a:spcBef>
                <a:spcPct val="0"/>
              </a:spcBef>
            </a:pPr>
            <a:r>
              <a:rPr lang="en-US" sz="3600" b="1" dirty="0"/>
              <a:t>What went well?</a:t>
            </a:r>
          </a:p>
        </p:txBody>
      </p:sp>
      <p:sp>
        <p:nvSpPr>
          <p:cNvPr id="4" name="TextBox 4"/>
          <p:cNvSpPr txBox="1"/>
          <p:nvPr/>
        </p:nvSpPr>
        <p:spPr>
          <a:xfrm>
            <a:off x="11851182" y="4839935"/>
            <a:ext cx="4683485" cy="553998"/>
          </a:xfrm>
          <a:prstGeom prst="rect">
            <a:avLst/>
          </a:prstGeom>
        </p:spPr>
        <p:txBody>
          <a:bodyPr lIns="0" tIns="0" rIns="0" bIns="0" rtlCol="0" anchor="t">
            <a:spAutoFit/>
          </a:bodyPr>
          <a:lstStyle/>
          <a:p>
            <a:r>
              <a:rPr lang="en-GB" sz="3600" b="1" dirty="0"/>
              <a:t>What went wrong?</a:t>
            </a:r>
            <a:endParaRPr lang="en-GB" sz="4400" b="1" dirty="0">
              <a:effectLst/>
            </a:endParaRPr>
          </a:p>
        </p:txBody>
      </p:sp>
      <p:sp>
        <p:nvSpPr>
          <p:cNvPr id="5" name="TextBox 5"/>
          <p:cNvSpPr txBox="1"/>
          <p:nvPr/>
        </p:nvSpPr>
        <p:spPr>
          <a:xfrm>
            <a:off x="11928115" y="6245304"/>
            <a:ext cx="4683485" cy="1107996"/>
          </a:xfrm>
          <a:prstGeom prst="rect">
            <a:avLst/>
          </a:prstGeom>
        </p:spPr>
        <p:txBody>
          <a:bodyPr lIns="0" tIns="0" rIns="0" bIns="0" rtlCol="0" anchor="t">
            <a:spAutoFit/>
          </a:bodyPr>
          <a:lstStyle/>
          <a:p>
            <a:r>
              <a:rPr lang="en-GB" sz="3600" b="1" dirty="0"/>
              <a:t>What is the improvement areas? </a:t>
            </a:r>
          </a:p>
        </p:txBody>
      </p:sp>
      <p:grpSp>
        <p:nvGrpSpPr>
          <p:cNvPr id="6" name="Group 6"/>
          <p:cNvGrpSpPr/>
          <p:nvPr/>
        </p:nvGrpSpPr>
        <p:grpSpPr>
          <a:xfrm>
            <a:off x="10609294" y="3142393"/>
            <a:ext cx="885228" cy="885228"/>
            <a:chOff x="0" y="0"/>
            <a:chExt cx="1180304" cy="1180304"/>
          </a:xfrm>
        </p:grpSpPr>
        <p:grpSp>
          <p:nvGrpSpPr>
            <p:cNvPr id="7" name="Group 7"/>
            <p:cNvGrpSpPr/>
            <p:nvPr/>
          </p:nvGrpSpPr>
          <p:grpSpPr>
            <a:xfrm>
              <a:off x="0" y="0"/>
              <a:ext cx="1180304" cy="1180304"/>
              <a:chOff x="0" y="0"/>
              <a:chExt cx="6350000" cy="6350000"/>
            </a:xfrm>
          </p:grpSpPr>
          <p:sp>
            <p:nvSpPr>
              <p:cNvPr id="8" name="Freeform 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chemeClr val="tx1">
                  <a:lumMod val="95000"/>
                </a:schemeClr>
              </a:solidFill>
            </p:spPr>
          </p:sp>
        </p:grpSp>
        <p:sp>
          <p:nvSpPr>
            <p:cNvPr id="9" name="TextBox 9"/>
            <p:cNvSpPr txBox="1"/>
            <p:nvPr/>
          </p:nvSpPr>
          <p:spPr>
            <a:xfrm>
              <a:off x="313975" y="282668"/>
              <a:ext cx="577755" cy="688821"/>
            </a:xfrm>
            <a:prstGeom prst="rect">
              <a:avLst/>
            </a:prstGeom>
          </p:spPr>
          <p:txBody>
            <a:bodyPr lIns="0" tIns="0" rIns="0" bIns="0" rtlCol="0" anchor="t">
              <a:spAutoFit/>
            </a:bodyPr>
            <a:lstStyle/>
            <a:p>
              <a:pPr algn="ctr">
                <a:lnSpc>
                  <a:spcPts val="3960"/>
                </a:lnSpc>
              </a:pPr>
              <a:r>
                <a:rPr lang="en-US" sz="3600" dirty="0">
                  <a:solidFill>
                    <a:schemeClr val="bg1"/>
                  </a:solidFill>
                  <a:latin typeface="DM Sans Bold"/>
                </a:rPr>
                <a:t>1</a:t>
              </a:r>
            </a:p>
          </p:txBody>
        </p:sp>
      </p:grpSp>
      <p:sp>
        <p:nvSpPr>
          <p:cNvPr id="20" name="TextBox 3">
            <a:extLst>
              <a:ext uri="{FF2B5EF4-FFF2-40B4-BE49-F238E27FC236}">
                <a16:creationId xmlns:a16="http://schemas.microsoft.com/office/drawing/2014/main" id="{CF3C7380-15D4-A84E-869E-122BAF4259A2}"/>
              </a:ext>
            </a:extLst>
          </p:cNvPr>
          <p:cNvSpPr txBox="1"/>
          <p:nvPr/>
        </p:nvSpPr>
        <p:spPr>
          <a:xfrm>
            <a:off x="559566" y="316230"/>
            <a:ext cx="5524180" cy="721351"/>
          </a:xfrm>
          <a:prstGeom prst="rect">
            <a:avLst/>
          </a:prstGeom>
        </p:spPr>
        <p:txBody>
          <a:bodyPr lIns="0" tIns="0" rIns="0" bIns="0" rtlCol="0" anchor="t">
            <a:spAutoFit/>
          </a:bodyPr>
          <a:lstStyle/>
          <a:p>
            <a:pPr marL="0" lvl="0" indent="0">
              <a:lnSpc>
                <a:spcPts val="5880"/>
              </a:lnSpc>
              <a:spcBef>
                <a:spcPct val="0"/>
              </a:spcBef>
            </a:pPr>
            <a:r>
              <a:rPr lang="en-US" sz="4200" dirty="0">
                <a:latin typeface="DM Sans Bold"/>
              </a:rPr>
              <a:t>CODEHACKERS</a:t>
            </a:r>
          </a:p>
        </p:txBody>
      </p:sp>
      <p:grpSp>
        <p:nvGrpSpPr>
          <p:cNvPr id="22" name="Group 6">
            <a:extLst>
              <a:ext uri="{FF2B5EF4-FFF2-40B4-BE49-F238E27FC236}">
                <a16:creationId xmlns:a16="http://schemas.microsoft.com/office/drawing/2014/main" id="{02F87F51-FD15-D649-BF4E-B597049BC6D9}"/>
              </a:ext>
            </a:extLst>
          </p:cNvPr>
          <p:cNvGrpSpPr/>
          <p:nvPr/>
        </p:nvGrpSpPr>
        <p:grpSpPr>
          <a:xfrm>
            <a:off x="10620972" y="4610100"/>
            <a:ext cx="885228" cy="885228"/>
            <a:chOff x="0" y="0"/>
            <a:chExt cx="1180304" cy="1180304"/>
          </a:xfrm>
        </p:grpSpPr>
        <p:grpSp>
          <p:nvGrpSpPr>
            <p:cNvPr id="23" name="Group 7">
              <a:extLst>
                <a:ext uri="{FF2B5EF4-FFF2-40B4-BE49-F238E27FC236}">
                  <a16:creationId xmlns:a16="http://schemas.microsoft.com/office/drawing/2014/main" id="{E9751B37-7D4D-D547-9363-E4F52C5B2B9C}"/>
                </a:ext>
              </a:extLst>
            </p:cNvPr>
            <p:cNvGrpSpPr/>
            <p:nvPr/>
          </p:nvGrpSpPr>
          <p:grpSpPr>
            <a:xfrm>
              <a:off x="0" y="0"/>
              <a:ext cx="1180304" cy="1180304"/>
              <a:chOff x="0" y="0"/>
              <a:chExt cx="6350000" cy="6350000"/>
            </a:xfrm>
          </p:grpSpPr>
          <p:sp>
            <p:nvSpPr>
              <p:cNvPr id="25" name="Freeform 8">
                <a:extLst>
                  <a:ext uri="{FF2B5EF4-FFF2-40B4-BE49-F238E27FC236}">
                    <a16:creationId xmlns:a16="http://schemas.microsoft.com/office/drawing/2014/main" id="{DBEE4F33-0872-2D4E-9406-A3B8658354FC}"/>
                  </a:ext>
                </a:extLst>
              </p:cNvPr>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chemeClr val="tx1">
                  <a:lumMod val="95000"/>
                </a:schemeClr>
              </a:solidFill>
            </p:spPr>
          </p:sp>
        </p:grpSp>
        <p:sp>
          <p:nvSpPr>
            <p:cNvPr id="24" name="TextBox 9">
              <a:extLst>
                <a:ext uri="{FF2B5EF4-FFF2-40B4-BE49-F238E27FC236}">
                  <a16:creationId xmlns:a16="http://schemas.microsoft.com/office/drawing/2014/main" id="{4895E2D1-A10E-7C4C-94DC-B4DF8EDD6DE4}"/>
                </a:ext>
              </a:extLst>
            </p:cNvPr>
            <p:cNvSpPr txBox="1"/>
            <p:nvPr/>
          </p:nvSpPr>
          <p:spPr>
            <a:xfrm>
              <a:off x="313975" y="282668"/>
              <a:ext cx="577755" cy="688821"/>
            </a:xfrm>
            <a:prstGeom prst="rect">
              <a:avLst/>
            </a:prstGeom>
          </p:spPr>
          <p:txBody>
            <a:bodyPr lIns="0" tIns="0" rIns="0" bIns="0" rtlCol="0" anchor="t">
              <a:spAutoFit/>
            </a:bodyPr>
            <a:lstStyle/>
            <a:p>
              <a:pPr algn="ctr">
                <a:lnSpc>
                  <a:spcPts val="3960"/>
                </a:lnSpc>
              </a:pPr>
              <a:r>
                <a:rPr lang="en-US" sz="3600" dirty="0">
                  <a:solidFill>
                    <a:schemeClr val="bg1"/>
                  </a:solidFill>
                  <a:latin typeface="DM Sans Bold"/>
                </a:rPr>
                <a:t>2</a:t>
              </a:r>
            </a:p>
          </p:txBody>
        </p:sp>
      </p:grpSp>
      <p:grpSp>
        <p:nvGrpSpPr>
          <p:cNvPr id="26" name="Group 6">
            <a:extLst>
              <a:ext uri="{FF2B5EF4-FFF2-40B4-BE49-F238E27FC236}">
                <a16:creationId xmlns:a16="http://schemas.microsoft.com/office/drawing/2014/main" id="{F9E19F67-2951-A24D-A031-47203ED689B9}"/>
              </a:ext>
            </a:extLst>
          </p:cNvPr>
          <p:cNvGrpSpPr/>
          <p:nvPr/>
        </p:nvGrpSpPr>
        <p:grpSpPr>
          <a:xfrm>
            <a:off x="10668000" y="6362700"/>
            <a:ext cx="885228" cy="885228"/>
            <a:chOff x="0" y="0"/>
            <a:chExt cx="1180304" cy="1180304"/>
          </a:xfrm>
        </p:grpSpPr>
        <p:grpSp>
          <p:nvGrpSpPr>
            <p:cNvPr id="27" name="Group 7">
              <a:extLst>
                <a:ext uri="{FF2B5EF4-FFF2-40B4-BE49-F238E27FC236}">
                  <a16:creationId xmlns:a16="http://schemas.microsoft.com/office/drawing/2014/main" id="{1222C47C-9991-904D-94D3-341D3D149042}"/>
                </a:ext>
              </a:extLst>
            </p:cNvPr>
            <p:cNvGrpSpPr/>
            <p:nvPr/>
          </p:nvGrpSpPr>
          <p:grpSpPr>
            <a:xfrm>
              <a:off x="0" y="0"/>
              <a:ext cx="1180304" cy="1180304"/>
              <a:chOff x="0" y="0"/>
              <a:chExt cx="6350000" cy="6350000"/>
            </a:xfrm>
          </p:grpSpPr>
          <p:sp>
            <p:nvSpPr>
              <p:cNvPr id="29" name="Freeform 8">
                <a:extLst>
                  <a:ext uri="{FF2B5EF4-FFF2-40B4-BE49-F238E27FC236}">
                    <a16:creationId xmlns:a16="http://schemas.microsoft.com/office/drawing/2014/main" id="{91BC10EA-78A7-1C49-95DA-7E449649301E}"/>
                  </a:ext>
                </a:extLst>
              </p:cNvPr>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chemeClr val="tx1">
                  <a:lumMod val="95000"/>
                </a:schemeClr>
              </a:solidFill>
            </p:spPr>
          </p:sp>
        </p:grpSp>
        <p:sp>
          <p:nvSpPr>
            <p:cNvPr id="28" name="TextBox 9">
              <a:extLst>
                <a:ext uri="{FF2B5EF4-FFF2-40B4-BE49-F238E27FC236}">
                  <a16:creationId xmlns:a16="http://schemas.microsoft.com/office/drawing/2014/main" id="{A40E14B2-6E61-754D-91B4-CBE1034F78A0}"/>
                </a:ext>
              </a:extLst>
            </p:cNvPr>
            <p:cNvSpPr txBox="1"/>
            <p:nvPr/>
          </p:nvSpPr>
          <p:spPr>
            <a:xfrm>
              <a:off x="313975" y="282668"/>
              <a:ext cx="577755" cy="688821"/>
            </a:xfrm>
            <a:prstGeom prst="rect">
              <a:avLst/>
            </a:prstGeom>
          </p:spPr>
          <p:txBody>
            <a:bodyPr lIns="0" tIns="0" rIns="0" bIns="0" rtlCol="0" anchor="t">
              <a:spAutoFit/>
            </a:bodyPr>
            <a:lstStyle/>
            <a:p>
              <a:pPr algn="ctr">
                <a:lnSpc>
                  <a:spcPts val="3960"/>
                </a:lnSpc>
              </a:pPr>
              <a:r>
                <a:rPr lang="en-US" sz="3600" dirty="0">
                  <a:solidFill>
                    <a:schemeClr val="bg1"/>
                  </a:solidFill>
                  <a:latin typeface="DM Sans Bold"/>
                </a:rPr>
                <a:t>3</a:t>
              </a:r>
            </a:p>
          </p:txBody>
        </p:sp>
      </p:grpSp>
      <p:pic>
        <p:nvPicPr>
          <p:cNvPr id="30" name="Picture 26">
            <a:extLst>
              <a:ext uri="{FF2B5EF4-FFF2-40B4-BE49-F238E27FC236}">
                <a16:creationId xmlns:a16="http://schemas.microsoft.com/office/drawing/2014/main" id="{C19AEF37-F2EE-A746-AEEA-E573A3A75AD3}"/>
              </a:ext>
            </a:extLst>
          </p:cNvPr>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a:xfrm>
            <a:off x="6009861" y="7233224"/>
            <a:ext cx="790920" cy="790920"/>
          </a:xfrm>
          <a:prstGeom prst="rect">
            <a:avLst/>
          </a:prstGeom>
        </p:spPr>
      </p:pic>
      <p:pic>
        <p:nvPicPr>
          <p:cNvPr id="31" name="Picture 27">
            <a:extLst>
              <a:ext uri="{FF2B5EF4-FFF2-40B4-BE49-F238E27FC236}">
                <a16:creationId xmlns:a16="http://schemas.microsoft.com/office/drawing/2014/main" id="{F903CF82-0A35-D143-B4EC-FD01979FF735}"/>
              </a:ext>
            </a:extLst>
          </p:cNvPr>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a:xfrm rot="-671145">
            <a:off x="8283877" y="5077264"/>
            <a:ext cx="790920" cy="790920"/>
          </a:xfrm>
          <a:prstGeom prst="rect">
            <a:avLst/>
          </a:prstGeom>
        </p:spPr>
      </p:pic>
      <p:pic>
        <p:nvPicPr>
          <p:cNvPr id="32" name="Picture 28">
            <a:extLst>
              <a:ext uri="{FF2B5EF4-FFF2-40B4-BE49-F238E27FC236}">
                <a16:creationId xmlns:a16="http://schemas.microsoft.com/office/drawing/2014/main" id="{FF1127B6-59CE-FB48-8CDF-27F099202A5D}"/>
              </a:ext>
            </a:extLst>
          </p:cNvPr>
          <p:cNvPicPr>
            <a:picLocks noChangeAspect="1"/>
          </p:cNvPicPr>
          <p:nvPr/>
        </p:nvPicPr>
        <p:blipFill>
          <a:blip r:embed="rId5" cstate="email">
            <a:extLst>
              <a:ext uri="{28A0092B-C50C-407E-A947-70E740481C1C}">
                <a14:useLocalDpi xmlns:a14="http://schemas.microsoft.com/office/drawing/2010/main"/>
              </a:ext>
            </a:extLst>
          </a:blip>
          <a:srcRect/>
          <a:stretch>
            <a:fillRect/>
          </a:stretch>
        </p:blipFill>
        <p:spPr>
          <a:xfrm rot="381015">
            <a:off x="6416163" y="5238045"/>
            <a:ext cx="790920" cy="790920"/>
          </a:xfrm>
          <a:prstGeom prst="rect">
            <a:avLst/>
          </a:prstGeom>
        </p:spPr>
      </p:pic>
      <p:pic>
        <p:nvPicPr>
          <p:cNvPr id="33" name="Picture 29">
            <a:extLst>
              <a:ext uri="{FF2B5EF4-FFF2-40B4-BE49-F238E27FC236}">
                <a16:creationId xmlns:a16="http://schemas.microsoft.com/office/drawing/2014/main" id="{D6C20057-67BA-AA41-B629-A2B6B4EDA834}"/>
              </a:ext>
            </a:extLst>
          </p:cNvPr>
          <p:cNvPicPr>
            <a:picLocks noChangeAspect="1"/>
          </p:cNvPicPr>
          <p:nvPr/>
        </p:nvPicPr>
        <p:blipFill>
          <a:blip r:embed="rId6" cstate="email">
            <a:extLst>
              <a:ext uri="{28A0092B-C50C-407E-A947-70E740481C1C}">
                <a14:useLocalDpi xmlns:a14="http://schemas.microsoft.com/office/drawing/2010/main"/>
              </a:ext>
            </a:extLst>
          </a:blip>
          <a:srcRect/>
          <a:stretch>
            <a:fillRect/>
          </a:stretch>
        </p:blipFill>
        <p:spPr>
          <a:xfrm>
            <a:off x="5346829" y="6177896"/>
            <a:ext cx="591837" cy="591837"/>
          </a:xfrm>
          <a:prstGeom prst="rect">
            <a:avLst/>
          </a:prstGeom>
        </p:spPr>
      </p:pic>
      <p:pic>
        <p:nvPicPr>
          <p:cNvPr id="34" name="Picture 30">
            <a:extLst>
              <a:ext uri="{FF2B5EF4-FFF2-40B4-BE49-F238E27FC236}">
                <a16:creationId xmlns:a16="http://schemas.microsoft.com/office/drawing/2014/main" id="{A60A476C-005A-9646-BFB4-9263605E491F}"/>
              </a:ext>
            </a:extLst>
          </p:cNvPr>
          <p:cNvPicPr>
            <a:picLocks noChangeAspect="1"/>
          </p:cNvPicPr>
          <p:nvPr/>
        </p:nvPicPr>
        <p:blipFill>
          <a:blip r:embed="rId7" cstate="email">
            <a:extLst>
              <a:ext uri="{28A0092B-C50C-407E-A947-70E740481C1C}">
                <a14:useLocalDpi xmlns:a14="http://schemas.microsoft.com/office/drawing/2010/main"/>
              </a:ext>
            </a:extLst>
          </a:blip>
          <a:srcRect/>
          <a:stretch>
            <a:fillRect/>
          </a:stretch>
        </p:blipFill>
        <p:spPr>
          <a:xfrm rot="691800">
            <a:off x="8034323" y="7327042"/>
            <a:ext cx="591837" cy="591837"/>
          </a:xfrm>
          <a:prstGeom prst="rect">
            <a:avLst/>
          </a:prstGeom>
        </p:spPr>
      </p:pic>
      <p:grpSp>
        <p:nvGrpSpPr>
          <p:cNvPr id="35" name="Group 31">
            <a:extLst>
              <a:ext uri="{FF2B5EF4-FFF2-40B4-BE49-F238E27FC236}">
                <a16:creationId xmlns:a16="http://schemas.microsoft.com/office/drawing/2014/main" id="{DC96725D-99FD-C346-9D1A-073B83C1149E}"/>
              </a:ext>
            </a:extLst>
          </p:cNvPr>
          <p:cNvGrpSpPr/>
          <p:nvPr/>
        </p:nvGrpSpPr>
        <p:grpSpPr>
          <a:xfrm rot="19883871">
            <a:off x="1262774" y="4896800"/>
            <a:ext cx="796872" cy="811154"/>
            <a:chOff x="0" y="0"/>
            <a:chExt cx="1062496" cy="1081539"/>
          </a:xfrm>
        </p:grpSpPr>
        <p:grpSp>
          <p:nvGrpSpPr>
            <p:cNvPr id="36" name="Group 32">
              <a:extLst>
                <a:ext uri="{FF2B5EF4-FFF2-40B4-BE49-F238E27FC236}">
                  <a16:creationId xmlns:a16="http://schemas.microsoft.com/office/drawing/2014/main" id="{5B9DEAC6-5544-B04F-A5C7-05284809AFDD}"/>
                </a:ext>
              </a:extLst>
            </p:cNvPr>
            <p:cNvGrpSpPr/>
            <p:nvPr/>
          </p:nvGrpSpPr>
          <p:grpSpPr>
            <a:xfrm>
              <a:off x="0" y="0"/>
              <a:ext cx="1062496" cy="1081539"/>
              <a:chOff x="0" y="0"/>
              <a:chExt cx="3472180" cy="3534410"/>
            </a:xfrm>
          </p:grpSpPr>
          <p:sp>
            <p:nvSpPr>
              <p:cNvPr id="38" name="Freeform 33">
                <a:extLst>
                  <a:ext uri="{FF2B5EF4-FFF2-40B4-BE49-F238E27FC236}">
                    <a16:creationId xmlns:a16="http://schemas.microsoft.com/office/drawing/2014/main" id="{87F9269D-919A-C749-A6F9-8CFD08C457E7}"/>
                  </a:ext>
                </a:extLst>
              </p:cNvPr>
              <p:cNvSpPr/>
              <p:nvPr/>
            </p:nvSpPr>
            <p:spPr>
              <a:xfrm>
                <a:off x="15240" y="248920"/>
                <a:ext cx="3444240" cy="3263900"/>
              </a:xfrm>
              <a:custGeom>
                <a:avLst/>
                <a:gdLst/>
                <a:ahLst/>
                <a:cxnLst/>
                <a:rect l="l" t="t" r="r" b="b"/>
                <a:pathLst>
                  <a:path w="3444240" h="3263900">
                    <a:moveTo>
                      <a:pt x="3441700" y="645160"/>
                    </a:moveTo>
                    <a:cubicBezTo>
                      <a:pt x="3444240" y="488950"/>
                      <a:pt x="3422650" y="30480"/>
                      <a:pt x="3422650" y="30480"/>
                    </a:cubicBezTo>
                    <a:cubicBezTo>
                      <a:pt x="3422650" y="30480"/>
                      <a:pt x="3037840" y="40640"/>
                      <a:pt x="2684780" y="40640"/>
                    </a:cubicBezTo>
                    <a:cubicBezTo>
                      <a:pt x="2653030" y="40640"/>
                      <a:pt x="2401570" y="40640"/>
                      <a:pt x="2341880" y="40640"/>
                    </a:cubicBezTo>
                    <a:cubicBezTo>
                      <a:pt x="1906270" y="40640"/>
                      <a:pt x="1042670" y="38100"/>
                      <a:pt x="795020" y="33020"/>
                    </a:cubicBezTo>
                    <a:cubicBezTo>
                      <a:pt x="482600" y="20320"/>
                      <a:pt x="11430" y="0"/>
                      <a:pt x="10160" y="29210"/>
                    </a:cubicBezTo>
                    <a:cubicBezTo>
                      <a:pt x="8890" y="58420"/>
                      <a:pt x="21590" y="440690"/>
                      <a:pt x="21590" y="440690"/>
                    </a:cubicBezTo>
                    <a:cubicBezTo>
                      <a:pt x="21590" y="440690"/>
                      <a:pt x="21590" y="2415540"/>
                      <a:pt x="21590" y="2607310"/>
                    </a:cubicBezTo>
                    <a:cubicBezTo>
                      <a:pt x="6350" y="2852420"/>
                      <a:pt x="0" y="3225800"/>
                      <a:pt x="0" y="3225800"/>
                    </a:cubicBezTo>
                    <a:cubicBezTo>
                      <a:pt x="204470" y="3256280"/>
                      <a:pt x="450850" y="3263900"/>
                      <a:pt x="657860" y="3261360"/>
                    </a:cubicBezTo>
                    <a:cubicBezTo>
                      <a:pt x="891540" y="3261360"/>
                      <a:pt x="2616200" y="3261360"/>
                      <a:pt x="2616200" y="3261360"/>
                    </a:cubicBezTo>
                    <a:lnTo>
                      <a:pt x="3402330" y="3247390"/>
                    </a:lnTo>
                    <a:cubicBezTo>
                      <a:pt x="3402330" y="3247390"/>
                      <a:pt x="3441700" y="2545080"/>
                      <a:pt x="3441700" y="2419350"/>
                    </a:cubicBezTo>
                    <a:cubicBezTo>
                      <a:pt x="3441700" y="2245360"/>
                      <a:pt x="3439160" y="803910"/>
                      <a:pt x="3441700" y="645160"/>
                    </a:cubicBezTo>
                    <a:close/>
                  </a:path>
                </a:pathLst>
              </a:custGeom>
              <a:solidFill>
                <a:srgbClr val="FFF6BB"/>
              </a:solidFill>
            </p:spPr>
          </p:sp>
          <p:sp>
            <p:nvSpPr>
              <p:cNvPr id="39" name="Freeform 34">
                <a:extLst>
                  <a:ext uri="{FF2B5EF4-FFF2-40B4-BE49-F238E27FC236}">
                    <a16:creationId xmlns:a16="http://schemas.microsoft.com/office/drawing/2014/main" id="{6F2DE9FF-3B9D-CB4F-9F6A-D003B4D95AE3}"/>
                  </a:ext>
                </a:extLst>
              </p:cNvPr>
              <p:cNvSpPr/>
              <p:nvPr/>
            </p:nvSpPr>
            <p:spPr>
              <a:xfrm>
                <a:off x="469900" y="10160"/>
                <a:ext cx="1583690" cy="554990"/>
              </a:xfrm>
              <a:custGeom>
                <a:avLst/>
                <a:gdLst/>
                <a:ahLst/>
                <a:cxnLst/>
                <a:rect l="l" t="t" r="r" b="b"/>
                <a:pathLst>
                  <a:path w="1583690" h="554990">
                    <a:moveTo>
                      <a:pt x="27940" y="0"/>
                    </a:moveTo>
                    <a:cubicBezTo>
                      <a:pt x="27940" y="0"/>
                      <a:pt x="990600" y="95250"/>
                      <a:pt x="1109980" y="97790"/>
                    </a:cubicBezTo>
                    <a:lnTo>
                      <a:pt x="1558290" y="106680"/>
                    </a:lnTo>
                    <a:lnTo>
                      <a:pt x="1557020" y="199390"/>
                    </a:lnTo>
                    <a:cubicBezTo>
                      <a:pt x="1557020" y="199390"/>
                      <a:pt x="1583690" y="342900"/>
                      <a:pt x="1582420" y="402590"/>
                    </a:cubicBezTo>
                    <a:lnTo>
                      <a:pt x="1579880" y="554990"/>
                    </a:lnTo>
                    <a:cubicBezTo>
                      <a:pt x="1579880" y="554990"/>
                      <a:pt x="975360" y="504190"/>
                      <a:pt x="825500" y="497840"/>
                    </a:cubicBezTo>
                    <a:cubicBezTo>
                      <a:pt x="511810" y="482600"/>
                      <a:pt x="11430" y="414020"/>
                      <a:pt x="11430" y="414020"/>
                    </a:cubicBezTo>
                    <a:lnTo>
                      <a:pt x="0" y="261620"/>
                    </a:lnTo>
                    <a:lnTo>
                      <a:pt x="48260" y="135890"/>
                    </a:lnTo>
                    <a:lnTo>
                      <a:pt x="27940" y="0"/>
                    </a:lnTo>
                    <a:close/>
                  </a:path>
                </a:pathLst>
              </a:custGeom>
              <a:solidFill>
                <a:srgbClr val="FFB001"/>
              </a:solidFill>
            </p:spPr>
          </p:sp>
        </p:grpSp>
        <p:sp>
          <p:nvSpPr>
            <p:cNvPr id="37" name="TextBox 35">
              <a:extLst>
                <a:ext uri="{FF2B5EF4-FFF2-40B4-BE49-F238E27FC236}">
                  <a16:creationId xmlns:a16="http://schemas.microsoft.com/office/drawing/2014/main" id="{35EBECA7-CE9A-3C46-9656-DF8F92DE5498}"/>
                </a:ext>
              </a:extLst>
            </p:cNvPr>
            <p:cNvSpPr txBox="1"/>
            <p:nvPr/>
          </p:nvSpPr>
          <p:spPr>
            <a:xfrm>
              <a:off x="153964" y="437923"/>
              <a:ext cx="754569" cy="326492"/>
            </a:xfrm>
            <a:prstGeom prst="rect">
              <a:avLst/>
            </a:prstGeom>
          </p:spPr>
          <p:txBody>
            <a:bodyPr lIns="0" tIns="0" rIns="0" bIns="0" rtlCol="0" anchor="t">
              <a:spAutoFit/>
            </a:bodyPr>
            <a:lstStyle/>
            <a:p>
              <a:pPr algn="ctr">
                <a:lnSpc>
                  <a:spcPts val="817"/>
                </a:lnSpc>
              </a:pPr>
              <a:r>
                <a:rPr lang="en-US" sz="1022" dirty="0">
                  <a:solidFill>
                    <a:srgbClr val="000000"/>
                  </a:solidFill>
                  <a:latin typeface="Shuneet Square Book Bold"/>
                </a:rPr>
                <a:t>Add your thought here</a:t>
              </a:r>
            </a:p>
          </p:txBody>
        </p:sp>
      </p:grpSp>
      <p:grpSp>
        <p:nvGrpSpPr>
          <p:cNvPr id="40" name="Group 36">
            <a:extLst>
              <a:ext uri="{FF2B5EF4-FFF2-40B4-BE49-F238E27FC236}">
                <a16:creationId xmlns:a16="http://schemas.microsoft.com/office/drawing/2014/main" id="{2C40472C-71CF-CA41-A748-DFBC8C58481B}"/>
              </a:ext>
            </a:extLst>
          </p:cNvPr>
          <p:cNvGrpSpPr/>
          <p:nvPr/>
        </p:nvGrpSpPr>
        <p:grpSpPr>
          <a:xfrm>
            <a:off x="3141882" y="4806327"/>
            <a:ext cx="811154" cy="804351"/>
            <a:chOff x="0" y="0"/>
            <a:chExt cx="1081539" cy="1072468"/>
          </a:xfrm>
        </p:grpSpPr>
        <p:grpSp>
          <p:nvGrpSpPr>
            <p:cNvPr id="41" name="Group 37">
              <a:extLst>
                <a:ext uri="{FF2B5EF4-FFF2-40B4-BE49-F238E27FC236}">
                  <a16:creationId xmlns:a16="http://schemas.microsoft.com/office/drawing/2014/main" id="{957DEFD8-7AC0-9344-9401-27CDEE807A82}"/>
                </a:ext>
              </a:extLst>
            </p:cNvPr>
            <p:cNvGrpSpPr/>
            <p:nvPr/>
          </p:nvGrpSpPr>
          <p:grpSpPr>
            <a:xfrm>
              <a:off x="0" y="0"/>
              <a:ext cx="1081539" cy="1072468"/>
              <a:chOff x="0" y="0"/>
              <a:chExt cx="3180080" cy="3153410"/>
            </a:xfrm>
          </p:grpSpPr>
          <p:sp>
            <p:nvSpPr>
              <p:cNvPr id="43" name="Freeform 38">
                <a:extLst>
                  <a:ext uri="{FF2B5EF4-FFF2-40B4-BE49-F238E27FC236}">
                    <a16:creationId xmlns:a16="http://schemas.microsoft.com/office/drawing/2014/main" id="{7BBF6DA4-3407-F945-9ECB-8E4255EC6921}"/>
                  </a:ext>
                </a:extLst>
              </p:cNvPr>
              <p:cNvSpPr/>
              <p:nvPr/>
            </p:nvSpPr>
            <p:spPr>
              <a:xfrm>
                <a:off x="0" y="218440"/>
                <a:ext cx="3178810" cy="2934970"/>
              </a:xfrm>
              <a:custGeom>
                <a:avLst/>
                <a:gdLst/>
                <a:ahLst/>
                <a:cxnLst/>
                <a:rect l="l" t="t" r="r" b="b"/>
                <a:pathLst>
                  <a:path w="3178810" h="2934970">
                    <a:moveTo>
                      <a:pt x="0" y="16510"/>
                    </a:moveTo>
                    <a:cubicBezTo>
                      <a:pt x="0" y="16510"/>
                      <a:pt x="2540" y="345440"/>
                      <a:pt x="2540" y="754380"/>
                    </a:cubicBezTo>
                    <a:cubicBezTo>
                      <a:pt x="2540" y="1163320"/>
                      <a:pt x="7620" y="1753870"/>
                      <a:pt x="7620" y="2014220"/>
                    </a:cubicBezTo>
                    <a:cubicBezTo>
                      <a:pt x="7620" y="2208530"/>
                      <a:pt x="16510" y="2607310"/>
                      <a:pt x="21590" y="2799080"/>
                    </a:cubicBezTo>
                    <a:lnTo>
                      <a:pt x="130810" y="2913380"/>
                    </a:lnTo>
                    <a:cubicBezTo>
                      <a:pt x="275590" y="2921000"/>
                      <a:pt x="543560" y="2934970"/>
                      <a:pt x="793750" y="2934970"/>
                    </a:cubicBezTo>
                    <a:lnTo>
                      <a:pt x="3178810" y="2934970"/>
                    </a:lnTo>
                    <a:lnTo>
                      <a:pt x="3178810" y="698500"/>
                    </a:lnTo>
                    <a:cubicBezTo>
                      <a:pt x="3178810" y="323850"/>
                      <a:pt x="3169920" y="46990"/>
                      <a:pt x="3169920" y="46990"/>
                    </a:cubicBezTo>
                    <a:cubicBezTo>
                      <a:pt x="3014980" y="26670"/>
                      <a:pt x="2858770" y="16510"/>
                      <a:pt x="2701290" y="17780"/>
                    </a:cubicBezTo>
                    <a:cubicBezTo>
                      <a:pt x="2428240" y="17780"/>
                      <a:pt x="944880" y="22860"/>
                      <a:pt x="694690" y="13970"/>
                    </a:cubicBezTo>
                    <a:cubicBezTo>
                      <a:pt x="360680" y="0"/>
                      <a:pt x="0" y="16510"/>
                      <a:pt x="0" y="16510"/>
                    </a:cubicBezTo>
                    <a:close/>
                  </a:path>
                </a:pathLst>
              </a:custGeom>
              <a:solidFill>
                <a:srgbClr val="97EDAA"/>
              </a:solidFill>
            </p:spPr>
          </p:sp>
          <p:sp>
            <p:nvSpPr>
              <p:cNvPr id="44" name="Freeform 39">
                <a:extLst>
                  <a:ext uri="{FF2B5EF4-FFF2-40B4-BE49-F238E27FC236}">
                    <a16:creationId xmlns:a16="http://schemas.microsoft.com/office/drawing/2014/main" id="{ECB4E804-C63E-174A-88AD-1978099E6291}"/>
                  </a:ext>
                </a:extLst>
              </p:cNvPr>
              <p:cNvSpPr/>
              <p:nvPr/>
            </p:nvSpPr>
            <p:spPr>
              <a:xfrm>
                <a:off x="21590" y="0"/>
                <a:ext cx="2689860" cy="3133090"/>
              </a:xfrm>
              <a:custGeom>
                <a:avLst/>
                <a:gdLst/>
                <a:ahLst/>
                <a:cxnLst/>
                <a:rect l="l" t="t" r="r" b="b"/>
                <a:pathLst>
                  <a:path w="2689860" h="3133090">
                    <a:moveTo>
                      <a:pt x="0" y="3018790"/>
                    </a:moveTo>
                    <a:lnTo>
                      <a:pt x="109220" y="3133090"/>
                    </a:lnTo>
                    <a:lnTo>
                      <a:pt x="123190" y="2999740"/>
                    </a:lnTo>
                    <a:lnTo>
                      <a:pt x="0" y="3018790"/>
                    </a:lnTo>
                    <a:close/>
                    <a:moveTo>
                      <a:pt x="1490980" y="106680"/>
                    </a:moveTo>
                    <a:cubicBezTo>
                      <a:pt x="1490980" y="106680"/>
                      <a:pt x="1908810" y="64770"/>
                      <a:pt x="2045970" y="55880"/>
                    </a:cubicBezTo>
                    <a:cubicBezTo>
                      <a:pt x="2183130" y="46990"/>
                      <a:pt x="2663190" y="0"/>
                      <a:pt x="2663190" y="0"/>
                    </a:cubicBezTo>
                    <a:cubicBezTo>
                      <a:pt x="2656840" y="41910"/>
                      <a:pt x="2655570" y="86360"/>
                      <a:pt x="2660650" y="128270"/>
                    </a:cubicBezTo>
                    <a:cubicBezTo>
                      <a:pt x="2667000" y="167640"/>
                      <a:pt x="2669540" y="208280"/>
                      <a:pt x="2668270" y="248920"/>
                    </a:cubicBezTo>
                    <a:lnTo>
                      <a:pt x="2689860" y="318770"/>
                    </a:lnTo>
                    <a:lnTo>
                      <a:pt x="2679700" y="419100"/>
                    </a:lnTo>
                    <a:cubicBezTo>
                      <a:pt x="2679700" y="419100"/>
                      <a:pt x="1929130" y="454660"/>
                      <a:pt x="1791970" y="471170"/>
                    </a:cubicBezTo>
                    <a:cubicBezTo>
                      <a:pt x="1654810" y="487680"/>
                      <a:pt x="1450340" y="486410"/>
                      <a:pt x="1450340" y="486410"/>
                    </a:cubicBezTo>
                    <a:cubicBezTo>
                      <a:pt x="1450340" y="486410"/>
                      <a:pt x="1442720" y="365760"/>
                      <a:pt x="1455420" y="322580"/>
                    </a:cubicBezTo>
                    <a:cubicBezTo>
                      <a:pt x="1465580" y="288290"/>
                      <a:pt x="1469390" y="251460"/>
                      <a:pt x="1464310" y="214630"/>
                    </a:cubicBezTo>
                    <a:cubicBezTo>
                      <a:pt x="1464310" y="186690"/>
                      <a:pt x="1490980" y="106680"/>
                      <a:pt x="1490980" y="106680"/>
                    </a:cubicBezTo>
                    <a:close/>
                  </a:path>
                </a:pathLst>
              </a:custGeom>
              <a:solidFill>
                <a:srgbClr val="43C466"/>
              </a:solidFill>
            </p:spPr>
          </p:sp>
        </p:grpSp>
        <p:sp>
          <p:nvSpPr>
            <p:cNvPr id="42" name="TextBox 40">
              <a:extLst>
                <a:ext uri="{FF2B5EF4-FFF2-40B4-BE49-F238E27FC236}">
                  <a16:creationId xmlns:a16="http://schemas.microsoft.com/office/drawing/2014/main" id="{13B70CF2-5EF3-2D4E-9D9A-8DC32216D59B}"/>
                </a:ext>
              </a:extLst>
            </p:cNvPr>
            <p:cNvSpPr txBox="1"/>
            <p:nvPr/>
          </p:nvSpPr>
          <p:spPr>
            <a:xfrm>
              <a:off x="163485" y="438480"/>
              <a:ext cx="754569" cy="326492"/>
            </a:xfrm>
            <a:prstGeom prst="rect">
              <a:avLst/>
            </a:prstGeom>
          </p:spPr>
          <p:txBody>
            <a:bodyPr lIns="0" tIns="0" rIns="0" bIns="0" rtlCol="0" anchor="t">
              <a:spAutoFit/>
            </a:bodyPr>
            <a:lstStyle/>
            <a:p>
              <a:pPr algn="ctr">
                <a:lnSpc>
                  <a:spcPts val="817"/>
                </a:lnSpc>
              </a:pPr>
              <a:r>
                <a:rPr lang="en-US" sz="1022" dirty="0">
                  <a:solidFill>
                    <a:srgbClr val="000000"/>
                  </a:solidFill>
                  <a:latin typeface="Shuneet Square Book Bold"/>
                </a:rPr>
                <a:t>Add your thought here</a:t>
              </a:r>
            </a:p>
          </p:txBody>
        </p:sp>
      </p:grpSp>
      <p:grpSp>
        <p:nvGrpSpPr>
          <p:cNvPr id="45" name="Group 41">
            <a:extLst>
              <a:ext uri="{FF2B5EF4-FFF2-40B4-BE49-F238E27FC236}">
                <a16:creationId xmlns:a16="http://schemas.microsoft.com/office/drawing/2014/main" id="{7D17012F-6C44-B146-B158-F75F627D3BE0}"/>
              </a:ext>
            </a:extLst>
          </p:cNvPr>
          <p:cNvGrpSpPr/>
          <p:nvPr/>
        </p:nvGrpSpPr>
        <p:grpSpPr>
          <a:xfrm rot="20199917">
            <a:off x="2672202" y="6502575"/>
            <a:ext cx="811154" cy="804351"/>
            <a:chOff x="0" y="0"/>
            <a:chExt cx="1081539" cy="1072468"/>
          </a:xfrm>
        </p:grpSpPr>
        <p:grpSp>
          <p:nvGrpSpPr>
            <p:cNvPr id="46" name="Group 42">
              <a:extLst>
                <a:ext uri="{FF2B5EF4-FFF2-40B4-BE49-F238E27FC236}">
                  <a16:creationId xmlns:a16="http://schemas.microsoft.com/office/drawing/2014/main" id="{C2F45396-C275-3641-A369-4315A478C970}"/>
                </a:ext>
              </a:extLst>
            </p:cNvPr>
            <p:cNvGrpSpPr/>
            <p:nvPr/>
          </p:nvGrpSpPr>
          <p:grpSpPr>
            <a:xfrm>
              <a:off x="0" y="0"/>
              <a:ext cx="1081539" cy="1072468"/>
              <a:chOff x="0" y="0"/>
              <a:chExt cx="3180080" cy="3153410"/>
            </a:xfrm>
          </p:grpSpPr>
          <p:sp>
            <p:nvSpPr>
              <p:cNvPr id="48" name="Freeform 43">
                <a:extLst>
                  <a:ext uri="{FF2B5EF4-FFF2-40B4-BE49-F238E27FC236}">
                    <a16:creationId xmlns:a16="http://schemas.microsoft.com/office/drawing/2014/main" id="{78584F37-9850-1147-96CE-77D5B034B0B0}"/>
                  </a:ext>
                </a:extLst>
              </p:cNvPr>
              <p:cNvSpPr/>
              <p:nvPr/>
            </p:nvSpPr>
            <p:spPr>
              <a:xfrm>
                <a:off x="0" y="218440"/>
                <a:ext cx="3178810" cy="2934970"/>
              </a:xfrm>
              <a:custGeom>
                <a:avLst/>
                <a:gdLst/>
                <a:ahLst/>
                <a:cxnLst/>
                <a:rect l="l" t="t" r="r" b="b"/>
                <a:pathLst>
                  <a:path w="3178810" h="2934970">
                    <a:moveTo>
                      <a:pt x="0" y="16510"/>
                    </a:moveTo>
                    <a:cubicBezTo>
                      <a:pt x="0" y="16510"/>
                      <a:pt x="2540" y="345440"/>
                      <a:pt x="2540" y="754380"/>
                    </a:cubicBezTo>
                    <a:cubicBezTo>
                      <a:pt x="2540" y="1163320"/>
                      <a:pt x="7620" y="1753870"/>
                      <a:pt x="7620" y="2014220"/>
                    </a:cubicBezTo>
                    <a:cubicBezTo>
                      <a:pt x="7620" y="2208530"/>
                      <a:pt x="16510" y="2607310"/>
                      <a:pt x="21590" y="2799080"/>
                    </a:cubicBezTo>
                    <a:lnTo>
                      <a:pt x="130810" y="2913380"/>
                    </a:lnTo>
                    <a:cubicBezTo>
                      <a:pt x="275590" y="2921000"/>
                      <a:pt x="543560" y="2934970"/>
                      <a:pt x="793750" y="2934970"/>
                    </a:cubicBezTo>
                    <a:lnTo>
                      <a:pt x="3178810" y="2934970"/>
                    </a:lnTo>
                    <a:lnTo>
                      <a:pt x="3178810" y="698500"/>
                    </a:lnTo>
                    <a:cubicBezTo>
                      <a:pt x="3178810" y="323850"/>
                      <a:pt x="3169920" y="46990"/>
                      <a:pt x="3169920" y="46990"/>
                    </a:cubicBezTo>
                    <a:cubicBezTo>
                      <a:pt x="3014980" y="26670"/>
                      <a:pt x="2858770" y="16510"/>
                      <a:pt x="2701290" y="17780"/>
                    </a:cubicBezTo>
                    <a:cubicBezTo>
                      <a:pt x="2428240" y="17780"/>
                      <a:pt x="944880" y="22860"/>
                      <a:pt x="694690" y="13970"/>
                    </a:cubicBezTo>
                    <a:cubicBezTo>
                      <a:pt x="360680" y="0"/>
                      <a:pt x="0" y="16510"/>
                      <a:pt x="0" y="16510"/>
                    </a:cubicBezTo>
                    <a:close/>
                  </a:path>
                </a:pathLst>
              </a:custGeom>
              <a:solidFill>
                <a:srgbClr val="A9DAFF"/>
              </a:solidFill>
            </p:spPr>
          </p:sp>
          <p:sp>
            <p:nvSpPr>
              <p:cNvPr id="49" name="Freeform 44">
                <a:extLst>
                  <a:ext uri="{FF2B5EF4-FFF2-40B4-BE49-F238E27FC236}">
                    <a16:creationId xmlns:a16="http://schemas.microsoft.com/office/drawing/2014/main" id="{B47ACD14-C015-7C4B-824D-11A10F66F157}"/>
                  </a:ext>
                </a:extLst>
              </p:cNvPr>
              <p:cNvSpPr/>
              <p:nvPr/>
            </p:nvSpPr>
            <p:spPr>
              <a:xfrm>
                <a:off x="21590" y="0"/>
                <a:ext cx="2689860" cy="3133090"/>
              </a:xfrm>
              <a:custGeom>
                <a:avLst/>
                <a:gdLst/>
                <a:ahLst/>
                <a:cxnLst/>
                <a:rect l="l" t="t" r="r" b="b"/>
                <a:pathLst>
                  <a:path w="2689860" h="3133090">
                    <a:moveTo>
                      <a:pt x="0" y="3018790"/>
                    </a:moveTo>
                    <a:lnTo>
                      <a:pt x="109220" y="3133090"/>
                    </a:lnTo>
                    <a:lnTo>
                      <a:pt x="123190" y="2999740"/>
                    </a:lnTo>
                    <a:lnTo>
                      <a:pt x="0" y="3018790"/>
                    </a:lnTo>
                    <a:close/>
                    <a:moveTo>
                      <a:pt x="1490980" y="106680"/>
                    </a:moveTo>
                    <a:cubicBezTo>
                      <a:pt x="1490980" y="106680"/>
                      <a:pt x="1908810" y="64770"/>
                      <a:pt x="2045970" y="55880"/>
                    </a:cubicBezTo>
                    <a:cubicBezTo>
                      <a:pt x="2183130" y="46990"/>
                      <a:pt x="2663190" y="0"/>
                      <a:pt x="2663190" y="0"/>
                    </a:cubicBezTo>
                    <a:cubicBezTo>
                      <a:pt x="2656840" y="41910"/>
                      <a:pt x="2655570" y="86360"/>
                      <a:pt x="2660650" y="128270"/>
                    </a:cubicBezTo>
                    <a:cubicBezTo>
                      <a:pt x="2667000" y="167640"/>
                      <a:pt x="2669540" y="208280"/>
                      <a:pt x="2668270" y="248920"/>
                    </a:cubicBezTo>
                    <a:lnTo>
                      <a:pt x="2689860" y="318770"/>
                    </a:lnTo>
                    <a:lnTo>
                      <a:pt x="2679700" y="419100"/>
                    </a:lnTo>
                    <a:cubicBezTo>
                      <a:pt x="2679700" y="419100"/>
                      <a:pt x="1929130" y="454660"/>
                      <a:pt x="1791970" y="471170"/>
                    </a:cubicBezTo>
                    <a:cubicBezTo>
                      <a:pt x="1654810" y="487680"/>
                      <a:pt x="1450340" y="486410"/>
                      <a:pt x="1450340" y="486410"/>
                    </a:cubicBezTo>
                    <a:cubicBezTo>
                      <a:pt x="1450340" y="486410"/>
                      <a:pt x="1442720" y="365760"/>
                      <a:pt x="1455420" y="322580"/>
                    </a:cubicBezTo>
                    <a:cubicBezTo>
                      <a:pt x="1465580" y="288290"/>
                      <a:pt x="1469390" y="251460"/>
                      <a:pt x="1464310" y="214630"/>
                    </a:cubicBezTo>
                    <a:cubicBezTo>
                      <a:pt x="1464310" y="186690"/>
                      <a:pt x="1490980" y="106680"/>
                      <a:pt x="1490980" y="106680"/>
                    </a:cubicBezTo>
                    <a:close/>
                  </a:path>
                </a:pathLst>
              </a:custGeom>
              <a:solidFill>
                <a:srgbClr val="FFA2AD"/>
              </a:solidFill>
            </p:spPr>
          </p:sp>
        </p:grpSp>
        <p:sp>
          <p:nvSpPr>
            <p:cNvPr id="47" name="TextBox 45">
              <a:extLst>
                <a:ext uri="{FF2B5EF4-FFF2-40B4-BE49-F238E27FC236}">
                  <a16:creationId xmlns:a16="http://schemas.microsoft.com/office/drawing/2014/main" id="{C35768D4-8584-4842-9112-F27073881955}"/>
                </a:ext>
              </a:extLst>
            </p:cNvPr>
            <p:cNvSpPr txBox="1"/>
            <p:nvPr/>
          </p:nvSpPr>
          <p:spPr>
            <a:xfrm>
              <a:off x="163485" y="438480"/>
              <a:ext cx="754569" cy="326492"/>
            </a:xfrm>
            <a:prstGeom prst="rect">
              <a:avLst/>
            </a:prstGeom>
          </p:spPr>
          <p:txBody>
            <a:bodyPr lIns="0" tIns="0" rIns="0" bIns="0" rtlCol="0" anchor="t">
              <a:spAutoFit/>
            </a:bodyPr>
            <a:lstStyle/>
            <a:p>
              <a:pPr algn="ctr">
                <a:lnSpc>
                  <a:spcPts val="817"/>
                </a:lnSpc>
              </a:pPr>
              <a:r>
                <a:rPr lang="en-US" sz="1022">
                  <a:solidFill>
                    <a:srgbClr val="000000"/>
                  </a:solidFill>
                  <a:latin typeface="Shuneet Square Book Bold"/>
                </a:rPr>
                <a:t>Add your thought here</a:t>
              </a:r>
            </a:p>
          </p:txBody>
        </p:sp>
      </p:grpSp>
      <p:grpSp>
        <p:nvGrpSpPr>
          <p:cNvPr id="50" name="Group 46">
            <a:extLst>
              <a:ext uri="{FF2B5EF4-FFF2-40B4-BE49-F238E27FC236}">
                <a16:creationId xmlns:a16="http://schemas.microsoft.com/office/drawing/2014/main" id="{4319C7BE-6C57-3649-8DA7-184FC416247E}"/>
              </a:ext>
            </a:extLst>
          </p:cNvPr>
          <p:cNvGrpSpPr/>
          <p:nvPr/>
        </p:nvGrpSpPr>
        <p:grpSpPr>
          <a:xfrm rot="426986">
            <a:off x="5006063" y="4595107"/>
            <a:ext cx="796872" cy="811154"/>
            <a:chOff x="0" y="0"/>
            <a:chExt cx="1062496" cy="1081539"/>
          </a:xfrm>
        </p:grpSpPr>
        <p:grpSp>
          <p:nvGrpSpPr>
            <p:cNvPr id="51" name="Group 47">
              <a:extLst>
                <a:ext uri="{FF2B5EF4-FFF2-40B4-BE49-F238E27FC236}">
                  <a16:creationId xmlns:a16="http://schemas.microsoft.com/office/drawing/2014/main" id="{1AABDD6F-7839-4546-97B2-289D00E5EEFF}"/>
                </a:ext>
              </a:extLst>
            </p:cNvPr>
            <p:cNvGrpSpPr/>
            <p:nvPr/>
          </p:nvGrpSpPr>
          <p:grpSpPr>
            <a:xfrm>
              <a:off x="0" y="0"/>
              <a:ext cx="1062496" cy="1081539"/>
              <a:chOff x="0" y="0"/>
              <a:chExt cx="3472180" cy="3534410"/>
            </a:xfrm>
          </p:grpSpPr>
          <p:sp>
            <p:nvSpPr>
              <p:cNvPr id="53" name="Freeform 48">
                <a:extLst>
                  <a:ext uri="{FF2B5EF4-FFF2-40B4-BE49-F238E27FC236}">
                    <a16:creationId xmlns:a16="http://schemas.microsoft.com/office/drawing/2014/main" id="{E77CA97F-6670-5840-9BE1-24FC62BC2AC7}"/>
                  </a:ext>
                </a:extLst>
              </p:cNvPr>
              <p:cNvSpPr/>
              <p:nvPr/>
            </p:nvSpPr>
            <p:spPr>
              <a:xfrm>
                <a:off x="15240" y="248920"/>
                <a:ext cx="3444240" cy="3263900"/>
              </a:xfrm>
              <a:custGeom>
                <a:avLst/>
                <a:gdLst/>
                <a:ahLst/>
                <a:cxnLst/>
                <a:rect l="l" t="t" r="r" b="b"/>
                <a:pathLst>
                  <a:path w="3444240" h="3263900">
                    <a:moveTo>
                      <a:pt x="3441700" y="645160"/>
                    </a:moveTo>
                    <a:cubicBezTo>
                      <a:pt x="3444240" y="488950"/>
                      <a:pt x="3422650" y="30480"/>
                      <a:pt x="3422650" y="30480"/>
                    </a:cubicBezTo>
                    <a:cubicBezTo>
                      <a:pt x="3422650" y="30480"/>
                      <a:pt x="3037840" y="40640"/>
                      <a:pt x="2684780" y="40640"/>
                    </a:cubicBezTo>
                    <a:cubicBezTo>
                      <a:pt x="2653030" y="40640"/>
                      <a:pt x="2401570" y="40640"/>
                      <a:pt x="2341880" y="40640"/>
                    </a:cubicBezTo>
                    <a:cubicBezTo>
                      <a:pt x="1906270" y="40640"/>
                      <a:pt x="1042670" y="38100"/>
                      <a:pt x="795020" y="33020"/>
                    </a:cubicBezTo>
                    <a:cubicBezTo>
                      <a:pt x="482600" y="20320"/>
                      <a:pt x="11430" y="0"/>
                      <a:pt x="10160" y="29210"/>
                    </a:cubicBezTo>
                    <a:cubicBezTo>
                      <a:pt x="8890" y="58420"/>
                      <a:pt x="21590" y="440690"/>
                      <a:pt x="21590" y="440690"/>
                    </a:cubicBezTo>
                    <a:cubicBezTo>
                      <a:pt x="21590" y="440690"/>
                      <a:pt x="21590" y="2415540"/>
                      <a:pt x="21590" y="2607310"/>
                    </a:cubicBezTo>
                    <a:cubicBezTo>
                      <a:pt x="6350" y="2852420"/>
                      <a:pt x="0" y="3225800"/>
                      <a:pt x="0" y="3225800"/>
                    </a:cubicBezTo>
                    <a:cubicBezTo>
                      <a:pt x="204470" y="3256280"/>
                      <a:pt x="450850" y="3263900"/>
                      <a:pt x="657860" y="3261360"/>
                    </a:cubicBezTo>
                    <a:cubicBezTo>
                      <a:pt x="891540" y="3261360"/>
                      <a:pt x="2616200" y="3261360"/>
                      <a:pt x="2616200" y="3261360"/>
                    </a:cubicBezTo>
                    <a:lnTo>
                      <a:pt x="3402330" y="3247390"/>
                    </a:lnTo>
                    <a:cubicBezTo>
                      <a:pt x="3402330" y="3247390"/>
                      <a:pt x="3441700" y="2545080"/>
                      <a:pt x="3441700" y="2419350"/>
                    </a:cubicBezTo>
                    <a:cubicBezTo>
                      <a:pt x="3441700" y="2245360"/>
                      <a:pt x="3439160" y="803910"/>
                      <a:pt x="3441700" y="645160"/>
                    </a:cubicBezTo>
                    <a:close/>
                  </a:path>
                </a:pathLst>
              </a:custGeom>
              <a:solidFill>
                <a:srgbClr val="D2D5FF"/>
              </a:solidFill>
            </p:spPr>
          </p:sp>
          <p:sp>
            <p:nvSpPr>
              <p:cNvPr id="54" name="Freeform 49">
                <a:extLst>
                  <a:ext uri="{FF2B5EF4-FFF2-40B4-BE49-F238E27FC236}">
                    <a16:creationId xmlns:a16="http://schemas.microsoft.com/office/drawing/2014/main" id="{06BBEBE9-5921-5E47-87D8-2E80B9388726}"/>
                  </a:ext>
                </a:extLst>
              </p:cNvPr>
              <p:cNvSpPr/>
              <p:nvPr/>
            </p:nvSpPr>
            <p:spPr>
              <a:xfrm>
                <a:off x="469900" y="10160"/>
                <a:ext cx="1583690" cy="554990"/>
              </a:xfrm>
              <a:custGeom>
                <a:avLst/>
                <a:gdLst/>
                <a:ahLst/>
                <a:cxnLst/>
                <a:rect l="l" t="t" r="r" b="b"/>
                <a:pathLst>
                  <a:path w="1583690" h="554990">
                    <a:moveTo>
                      <a:pt x="27940" y="0"/>
                    </a:moveTo>
                    <a:cubicBezTo>
                      <a:pt x="27940" y="0"/>
                      <a:pt x="990600" y="95250"/>
                      <a:pt x="1109980" y="97790"/>
                    </a:cubicBezTo>
                    <a:lnTo>
                      <a:pt x="1558290" y="106680"/>
                    </a:lnTo>
                    <a:lnTo>
                      <a:pt x="1557020" y="199390"/>
                    </a:lnTo>
                    <a:cubicBezTo>
                      <a:pt x="1557020" y="199390"/>
                      <a:pt x="1583690" y="342900"/>
                      <a:pt x="1582420" y="402590"/>
                    </a:cubicBezTo>
                    <a:lnTo>
                      <a:pt x="1579880" y="554990"/>
                    </a:lnTo>
                    <a:cubicBezTo>
                      <a:pt x="1579880" y="554990"/>
                      <a:pt x="975360" y="504190"/>
                      <a:pt x="825500" y="497840"/>
                    </a:cubicBezTo>
                    <a:cubicBezTo>
                      <a:pt x="511810" y="482600"/>
                      <a:pt x="11430" y="414020"/>
                      <a:pt x="11430" y="414020"/>
                    </a:cubicBezTo>
                    <a:lnTo>
                      <a:pt x="0" y="261620"/>
                    </a:lnTo>
                    <a:lnTo>
                      <a:pt x="48260" y="135890"/>
                    </a:lnTo>
                    <a:lnTo>
                      <a:pt x="27940" y="0"/>
                    </a:lnTo>
                    <a:close/>
                  </a:path>
                </a:pathLst>
              </a:custGeom>
              <a:solidFill>
                <a:srgbClr val="541FC4"/>
              </a:solidFill>
            </p:spPr>
          </p:sp>
        </p:grpSp>
        <p:sp>
          <p:nvSpPr>
            <p:cNvPr id="52" name="TextBox 50">
              <a:extLst>
                <a:ext uri="{FF2B5EF4-FFF2-40B4-BE49-F238E27FC236}">
                  <a16:creationId xmlns:a16="http://schemas.microsoft.com/office/drawing/2014/main" id="{85728A6D-82AB-8743-97BE-4133AAC7D9E3}"/>
                </a:ext>
              </a:extLst>
            </p:cNvPr>
            <p:cNvSpPr txBox="1"/>
            <p:nvPr/>
          </p:nvSpPr>
          <p:spPr>
            <a:xfrm>
              <a:off x="153964" y="437923"/>
              <a:ext cx="754569" cy="326492"/>
            </a:xfrm>
            <a:prstGeom prst="rect">
              <a:avLst/>
            </a:prstGeom>
          </p:spPr>
          <p:txBody>
            <a:bodyPr lIns="0" tIns="0" rIns="0" bIns="0" rtlCol="0" anchor="t">
              <a:spAutoFit/>
            </a:bodyPr>
            <a:lstStyle/>
            <a:p>
              <a:pPr algn="ctr">
                <a:lnSpc>
                  <a:spcPts val="817"/>
                </a:lnSpc>
              </a:pPr>
              <a:r>
                <a:rPr lang="en-US" sz="1022">
                  <a:solidFill>
                    <a:srgbClr val="000000"/>
                  </a:solidFill>
                  <a:latin typeface="Shuneet Square Book Bold"/>
                </a:rPr>
                <a:t>Add your thought here</a:t>
              </a:r>
            </a:p>
          </p:txBody>
        </p:sp>
      </p:grpSp>
      <p:grpSp>
        <p:nvGrpSpPr>
          <p:cNvPr id="55" name="Group 51">
            <a:extLst>
              <a:ext uri="{FF2B5EF4-FFF2-40B4-BE49-F238E27FC236}">
                <a16:creationId xmlns:a16="http://schemas.microsoft.com/office/drawing/2014/main" id="{77B15D74-47A2-C54E-9680-15199BA1CE04}"/>
              </a:ext>
            </a:extLst>
          </p:cNvPr>
          <p:cNvGrpSpPr/>
          <p:nvPr/>
        </p:nvGrpSpPr>
        <p:grpSpPr>
          <a:xfrm>
            <a:off x="886024" y="6376033"/>
            <a:ext cx="796872" cy="811154"/>
            <a:chOff x="0" y="0"/>
            <a:chExt cx="1062496" cy="1081539"/>
          </a:xfrm>
        </p:grpSpPr>
        <p:grpSp>
          <p:nvGrpSpPr>
            <p:cNvPr id="56" name="Group 52">
              <a:extLst>
                <a:ext uri="{FF2B5EF4-FFF2-40B4-BE49-F238E27FC236}">
                  <a16:creationId xmlns:a16="http://schemas.microsoft.com/office/drawing/2014/main" id="{6921D9C2-5E08-7441-96D2-4B8C11BD6043}"/>
                </a:ext>
              </a:extLst>
            </p:cNvPr>
            <p:cNvGrpSpPr/>
            <p:nvPr/>
          </p:nvGrpSpPr>
          <p:grpSpPr>
            <a:xfrm>
              <a:off x="0" y="0"/>
              <a:ext cx="1062496" cy="1081539"/>
              <a:chOff x="0" y="0"/>
              <a:chExt cx="3472180" cy="3534410"/>
            </a:xfrm>
          </p:grpSpPr>
          <p:sp>
            <p:nvSpPr>
              <p:cNvPr id="58" name="Freeform 53">
                <a:extLst>
                  <a:ext uri="{FF2B5EF4-FFF2-40B4-BE49-F238E27FC236}">
                    <a16:creationId xmlns:a16="http://schemas.microsoft.com/office/drawing/2014/main" id="{7132EFFE-4F4B-9B4C-818B-4F2B29F104CD}"/>
                  </a:ext>
                </a:extLst>
              </p:cNvPr>
              <p:cNvSpPr/>
              <p:nvPr/>
            </p:nvSpPr>
            <p:spPr>
              <a:xfrm>
                <a:off x="15240" y="248920"/>
                <a:ext cx="3444240" cy="3263900"/>
              </a:xfrm>
              <a:custGeom>
                <a:avLst/>
                <a:gdLst/>
                <a:ahLst/>
                <a:cxnLst/>
                <a:rect l="l" t="t" r="r" b="b"/>
                <a:pathLst>
                  <a:path w="3444240" h="3263900">
                    <a:moveTo>
                      <a:pt x="3441700" y="645160"/>
                    </a:moveTo>
                    <a:cubicBezTo>
                      <a:pt x="3444240" y="488950"/>
                      <a:pt x="3422650" y="30480"/>
                      <a:pt x="3422650" y="30480"/>
                    </a:cubicBezTo>
                    <a:cubicBezTo>
                      <a:pt x="3422650" y="30480"/>
                      <a:pt x="3037840" y="40640"/>
                      <a:pt x="2684780" y="40640"/>
                    </a:cubicBezTo>
                    <a:cubicBezTo>
                      <a:pt x="2653030" y="40640"/>
                      <a:pt x="2401570" y="40640"/>
                      <a:pt x="2341880" y="40640"/>
                    </a:cubicBezTo>
                    <a:cubicBezTo>
                      <a:pt x="1906270" y="40640"/>
                      <a:pt x="1042670" y="38100"/>
                      <a:pt x="795020" y="33020"/>
                    </a:cubicBezTo>
                    <a:cubicBezTo>
                      <a:pt x="482600" y="20320"/>
                      <a:pt x="11430" y="0"/>
                      <a:pt x="10160" y="29210"/>
                    </a:cubicBezTo>
                    <a:cubicBezTo>
                      <a:pt x="8890" y="58420"/>
                      <a:pt x="21590" y="440690"/>
                      <a:pt x="21590" y="440690"/>
                    </a:cubicBezTo>
                    <a:cubicBezTo>
                      <a:pt x="21590" y="440690"/>
                      <a:pt x="21590" y="2415540"/>
                      <a:pt x="21590" y="2607310"/>
                    </a:cubicBezTo>
                    <a:cubicBezTo>
                      <a:pt x="6350" y="2852420"/>
                      <a:pt x="0" y="3225800"/>
                      <a:pt x="0" y="3225800"/>
                    </a:cubicBezTo>
                    <a:cubicBezTo>
                      <a:pt x="204470" y="3256280"/>
                      <a:pt x="450850" y="3263900"/>
                      <a:pt x="657860" y="3261360"/>
                    </a:cubicBezTo>
                    <a:cubicBezTo>
                      <a:pt x="891540" y="3261360"/>
                      <a:pt x="2616200" y="3261360"/>
                      <a:pt x="2616200" y="3261360"/>
                    </a:cubicBezTo>
                    <a:lnTo>
                      <a:pt x="3402330" y="3247390"/>
                    </a:lnTo>
                    <a:cubicBezTo>
                      <a:pt x="3402330" y="3247390"/>
                      <a:pt x="3441700" y="2545080"/>
                      <a:pt x="3441700" y="2419350"/>
                    </a:cubicBezTo>
                    <a:cubicBezTo>
                      <a:pt x="3441700" y="2245360"/>
                      <a:pt x="3439160" y="803910"/>
                      <a:pt x="3441700" y="645160"/>
                    </a:cubicBezTo>
                    <a:close/>
                  </a:path>
                </a:pathLst>
              </a:custGeom>
              <a:solidFill>
                <a:srgbClr val="FFA2AD"/>
              </a:solidFill>
            </p:spPr>
          </p:sp>
          <p:sp>
            <p:nvSpPr>
              <p:cNvPr id="59" name="Freeform 54">
                <a:extLst>
                  <a:ext uri="{FF2B5EF4-FFF2-40B4-BE49-F238E27FC236}">
                    <a16:creationId xmlns:a16="http://schemas.microsoft.com/office/drawing/2014/main" id="{1CBEE4A9-9E5F-F746-98A9-088F00638189}"/>
                  </a:ext>
                </a:extLst>
              </p:cNvPr>
              <p:cNvSpPr/>
              <p:nvPr/>
            </p:nvSpPr>
            <p:spPr>
              <a:xfrm>
                <a:off x="469900" y="10160"/>
                <a:ext cx="1583690" cy="554990"/>
              </a:xfrm>
              <a:custGeom>
                <a:avLst/>
                <a:gdLst/>
                <a:ahLst/>
                <a:cxnLst/>
                <a:rect l="l" t="t" r="r" b="b"/>
                <a:pathLst>
                  <a:path w="1583690" h="554990">
                    <a:moveTo>
                      <a:pt x="27940" y="0"/>
                    </a:moveTo>
                    <a:cubicBezTo>
                      <a:pt x="27940" y="0"/>
                      <a:pt x="990600" y="95250"/>
                      <a:pt x="1109980" y="97790"/>
                    </a:cubicBezTo>
                    <a:lnTo>
                      <a:pt x="1558290" y="106680"/>
                    </a:lnTo>
                    <a:lnTo>
                      <a:pt x="1557020" y="199390"/>
                    </a:lnTo>
                    <a:cubicBezTo>
                      <a:pt x="1557020" y="199390"/>
                      <a:pt x="1583690" y="342900"/>
                      <a:pt x="1582420" y="402590"/>
                    </a:cubicBezTo>
                    <a:lnTo>
                      <a:pt x="1579880" y="554990"/>
                    </a:lnTo>
                    <a:cubicBezTo>
                      <a:pt x="1579880" y="554990"/>
                      <a:pt x="975360" y="504190"/>
                      <a:pt x="825500" y="497840"/>
                    </a:cubicBezTo>
                    <a:cubicBezTo>
                      <a:pt x="511810" y="482600"/>
                      <a:pt x="11430" y="414020"/>
                      <a:pt x="11430" y="414020"/>
                    </a:cubicBezTo>
                    <a:lnTo>
                      <a:pt x="0" y="261620"/>
                    </a:lnTo>
                    <a:lnTo>
                      <a:pt x="48260" y="135890"/>
                    </a:lnTo>
                    <a:lnTo>
                      <a:pt x="27940" y="0"/>
                    </a:lnTo>
                    <a:close/>
                  </a:path>
                </a:pathLst>
              </a:custGeom>
              <a:solidFill>
                <a:srgbClr val="FFDC5D"/>
              </a:solidFill>
            </p:spPr>
          </p:sp>
        </p:grpSp>
        <p:sp>
          <p:nvSpPr>
            <p:cNvPr id="57" name="TextBox 55">
              <a:extLst>
                <a:ext uri="{FF2B5EF4-FFF2-40B4-BE49-F238E27FC236}">
                  <a16:creationId xmlns:a16="http://schemas.microsoft.com/office/drawing/2014/main" id="{55BCA0F4-DC3F-794A-B1B4-7A3A46466363}"/>
                </a:ext>
              </a:extLst>
            </p:cNvPr>
            <p:cNvSpPr txBox="1"/>
            <p:nvPr/>
          </p:nvSpPr>
          <p:spPr>
            <a:xfrm>
              <a:off x="153964" y="437923"/>
              <a:ext cx="754569" cy="326492"/>
            </a:xfrm>
            <a:prstGeom prst="rect">
              <a:avLst/>
            </a:prstGeom>
          </p:spPr>
          <p:txBody>
            <a:bodyPr lIns="0" tIns="0" rIns="0" bIns="0" rtlCol="0" anchor="t">
              <a:spAutoFit/>
            </a:bodyPr>
            <a:lstStyle/>
            <a:p>
              <a:pPr algn="ctr">
                <a:lnSpc>
                  <a:spcPts val="817"/>
                </a:lnSpc>
              </a:pPr>
              <a:r>
                <a:rPr lang="en-US" sz="1022">
                  <a:solidFill>
                    <a:srgbClr val="000000"/>
                  </a:solidFill>
                  <a:latin typeface="Shuneet Square Book Bold"/>
                </a:rPr>
                <a:t>Add your thought here</a:t>
              </a:r>
            </a:p>
          </p:txBody>
        </p:sp>
      </p:grpSp>
      <p:grpSp>
        <p:nvGrpSpPr>
          <p:cNvPr id="60" name="Group 56">
            <a:extLst>
              <a:ext uri="{FF2B5EF4-FFF2-40B4-BE49-F238E27FC236}">
                <a16:creationId xmlns:a16="http://schemas.microsoft.com/office/drawing/2014/main" id="{AF77F1C6-ABD0-0B46-86A7-B3CE732F5C86}"/>
              </a:ext>
            </a:extLst>
          </p:cNvPr>
          <p:cNvGrpSpPr/>
          <p:nvPr/>
        </p:nvGrpSpPr>
        <p:grpSpPr>
          <a:xfrm rot="-177626">
            <a:off x="4721891" y="7542474"/>
            <a:ext cx="796872" cy="811154"/>
            <a:chOff x="0" y="0"/>
            <a:chExt cx="1062496" cy="1081539"/>
          </a:xfrm>
        </p:grpSpPr>
        <p:grpSp>
          <p:nvGrpSpPr>
            <p:cNvPr id="61" name="Group 57">
              <a:extLst>
                <a:ext uri="{FF2B5EF4-FFF2-40B4-BE49-F238E27FC236}">
                  <a16:creationId xmlns:a16="http://schemas.microsoft.com/office/drawing/2014/main" id="{D59D249F-FE73-9343-A242-76F124BD3B03}"/>
                </a:ext>
              </a:extLst>
            </p:cNvPr>
            <p:cNvGrpSpPr/>
            <p:nvPr/>
          </p:nvGrpSpPr>
          <p:grpSpPr>
            <a:xfrm>
              <a:off x="0" y="0"/>
              <a:ext cx="1062496" cy="1081539"/>
              <a:chOff x="0" y="0"/>
              <a:chExt cx="3472180" cy="3534410"/>
            </a:xfrm>
          </p:grpSpPr>
          <p:sp>
            <p:nvSpPr>
              <p:cNvPr id="63" name="Freeform 58">
                <a:extLst>
                  <a:ext uri="{FF2B5EF4-FFF2-40B4-BE49-F238E27FC236}">
                    <a16:creationId xmlns:a16="http://schemas.microsoft.com/office/drawing/2014/main" id="{107C9D73-0A0B-B144-A286-3252146474AB}"/>
                  </a:ext>
                </a:extLst>
              </p:cNvPr>
              <p:cNvSpPr/>
              <p:nvPr/>
            </p:nvSpPr>
            <p:spPr>
              <a:xfrm>
                <a:off x="15240" y="248920"/>
                <a:ext cx="3444240" cy="3263900"/>
              </a:xfrm>
              <a:custGeom>
                <a:avLst/>
                <a:gdLst/>
                <a:ahLst/>
                <a:cxnLst/>
                <a:rect l="l" t="t" r="r" b="b"/>
                <a:pathLst>
                  <a:path w="3444240" h="3263900">
                    <a:moveTo>
                      <a:pt x="3441700" y="645160"/>
                    </a:moveTo>
                    <a:cubicBezTo>
                      <a:pt x="3444240" y="488950"/>
                      <a:pt x="3422650" y="30480"/>
                      <a:pt x="3422650" y="30480"/>
                    </a:cubicBezTo>
                    <a:cubicBezTo>
                      <a:pt x="3422650" y="30480"/>
                      <a:pt x="3037840" y="40640"/>
                      <a:pt x="2684780" y="40640"/>
                    </a:cubicBezTo>
                    <a:cubicBezTo>
                      <a:pt x="2653030" y="40640"/>
                      <a:pt x="2401570" y="40640"/>
                      <a:pt x="2341880" y="40640"/>
                    </a:cubicBezTo>
                    <a:cubicBezTo>
                      <a:pt x="1906270" y="40640"/>
                      <a:pt x="1042670" y="38100"/>
                      <a:pt x="795020" y="33020"/>
                    </a:cubicBezTo>
                    <a:cubicBezTo>
                      <a:pt x="482600" y="20320"/>
                      <a:pt x="11430" y="0"/>
                      <a:pt x="10160" y="29210"/>
                    </a:cubicBezTo>
                    <a:cubicBezTo>
                      <a:pt x="8890" y="58420"/>
                      <a:pt x="21590" y="440690"/>
                      <a:pt x="21590" y="440690"/>
                    </a:cubicBezTo>
                    <a:cubicBezTo>
                      <a:pt x="21590" y="440690"/>
                      <a:pt x="21590" y="2415540"/>
                      <a:pt x="21590" y="2607310"/>
                    </a:cubicBezTo>
                    <a:cubicBezTo>
                      <a:pt x="6350" y="2852420"/>
                      <a:pt x="0" y="3225800"/>
                      <a:pt x="0" y="3225800"/>
                    </a:cubicBezTo>
                    <a:cubicBezTo>
                      <a:pt x="204470" y="3256280"/>
                      <a:pt x="450850" y="3263900"/>
                      <a:pt x="657860" y="3261360"/>
                    </a:cubicBezTo>
                    <a:cubicBezTo>
                      <a:pt x="891540" y="3261360"/>
                      <a:pt x="2616200" y="3261360"/>
                      <a:pt x="2616200" y="3261360"/>
                    </a:cubicBezTo>
                    <a:lnTo>
                      <a:pt x="3402330" y="3247390"/>
                    </a:lnTo>
                    <a:cubicBezTo>
                      <a:pt x="3402330" y="3247390"/>
                      <a:pt x="3441700" y="2545080"/>
                      <a:pt x="3441700" y="2419350"/>
                    </a:cubicBezTo>
                    <a:cubicBezTo>
                      <a:pt x="3441700" y="2245360"/>
                      <a:pt x="3439160" y="803910"/>
                      <a:pt x="3441700" y="645160"/>
                    </a:cubicBezTo>
                    <a:close/>
                  </a:path>
                </a:pathLst>
              </a:custGeom>
              <a:solidFill>
                <a:srgbClr val="FFDC5D"/>
              </a:solidFill>
            </p:spPr>
          </p:sp>
          <p:sp>
            <p:nvSpPr>
              <p:cNvPr id="64" name="Freeform 59">
                <a:extLst>
                  <a:ext uri="{FF2B5EF4-FFF2-40B4-BE49-F238E27FC236}">
                    <a16:creationId xmlns:a16="http://schemas.microsoft.com/office/drawing/2014/main" id="{0289FDD4-0B7F-064A-9F68-5428F2435174}"/>
                  </a:ext>
                </a:extLst>
              </p:cNvPr>
              <p:cNvSpPr/>
              <p:nvPr/>
            </p:nvSpPr>
            <p:spPr>
              <a:xfrm>
                <a:off x="469900" y="10160"/>
                <a:ext cx="1583690" cy="554990"/>
              </a:xfrm>
              <a:custGeom>
                <a:avLst/>
                <a:gdLst/>
                <a:ahLst/>
                <a:cxnLst/>
                <a:rect l="l" t="t" r="r" b="b"/>
                <a:pathLst>
                  <a:path w="1583690" h="554990">
                    <a:moveTo>
                      <a:pt x="27940" y="0"/>
                    </a:moveTo>
                    <a:cubicBezTo>
                      <a:pt x="27940" y="0"/>
                      <a:pt x="990600" y="95250"/>
                      <a:pt x="1109980" y="97790"/>
                    </a:cubicBezTo>
                    <a:lnTo>
                      <a:pt x="1558290" y="106680"/>
                    </a:lnTo>
                    <a:lnTo>
                      <a:pt x="1557020" y="199390"/>
                    </a:lnTo>
                    <a:cubicBezTo>
                      <a:pt x="1557020" y="199390"/>
                      <a:pt x="1583690" y="342900"/>
                      <a:pt x="1582420" y="402590"/>
                    </a:cubicBezTo>
                    <a:lnTo>
                      <a:pt x="1579880" y="554990"/>
                    </a:lnTo>
                    <a:cubicBezTo>
                      <a:pt x="1579880" y="554990"/>
                      <a:pt x="975360" y="504190"/>
                      <a:pt x="825500" y="497840"/>
                    </a:cubicBezTo>
                    <a:cubicBezTo>
                      <a:pt x="511810" y="482600"/>
                      <a:pt x="11430" y="414020"/>
                      <a:pt x="11430" y="414020"/>
                    </a:cubicBezTo>
                    <a:lnTo>
                      <a:pt x="0" y="261620"/>
                    </a:lnTo>
                    <a:lnTo>
                      <a:pt x="48260" y="135890"/>
                    </a:lnTo>
                    <a:lnTo>
                      <a:pt x="27940" y="0"/>
                    </a:lnTo>
                    <a:close/>
                  </a:path>
                </a:pathLst>
              </a:custGeom>
              <a:solidFill>
                <a:srgbClr val="9F8BFF"/>
              </a:solidFill>
            </p:spPr>
          </p:sp>
        </p:grpSp>
        <p:sp>
          <p:nvSpPr>
            <p:cNvPr id="62" name="TextBox 60">
              <a:extLst>
                <a:ext uri="{FF2B5EF4-FFF2-40B4-BE49-F238E27FC236}">
                  <a16:creationId xmlns:a16="http://schemas.microsoft.com/office/drawing/2014/main" id="{5DB2A4BC-A529-F24F-AF4D-B601CF085F25}"/>
                </a:ext>
              </a:extLst>
            </p:cNvPr>
            <p:cNvSpPr txBox="1"/>
            <p:nvPr/>
          </p:nvSpPr>
          <p:spPr>
            <a:xfrm>
              <a:off x="153964" y="437923"/>
              <a:ext cx="754569" cy="326492"/>
            </a:xfrm>
            <a:prstGeom prst="rect">
              <a:avLst/>
            </a:prstGeom>
          </p:spPr>
          <p:txBody>
            <a:bodyPr lIns="0" tIns="0" rIns="0" bIns="0" rtlCol="0" anchor="t">
              <a:spAutoFit/>
            </a:bodyPr>
            <a:lstStyle/>
            <a:p>
              <a:pPr algn="ctr">
                <a:lnSpc>
                  <a:spcPts val="817"/>
                </a:lnSpc>
              </a:pPr>
              <a:r>
                <a:rPr lang="en-US" sz="1022">
                  <a:solidFill>
                    <a:srgbClr val="000000"/>
                  </a:solidFill>
                  <a:latin typeface="Shuneet Square Book Bold"/>
                </a:rPr>
                <a:t>Add your thought here</a:t>
              </a:r>
            </a:p>
          </p:txBody>
        </p:sp>
      </p:grpSp>
      <p:sp>
        <p:nvSpPr>
          <p:cNvPr id="65" name="TextBox 61">
            <a:extLst>
              <a:ext uri="{FF2B5EF4-FFF2-40B4-BE49-F238E27FC236}">
                <a16:creationId xmlns:a16="http://schemas.microsoft.com/office/drawing/2014/main" id="{647AA277-E8AD-E849-A325-3E498449F889}"/>
              </a:ext>
            </a:extLst>
          </p:cNvPr>
          <p:cNvSpPr txBox="1"/>
          <p:nvPr/>
        </p:nvSpPr>
        <p:spPr>
          <a:xfrm>
            <a:off x="10175610" y="8445417"/>
            <a:ext cx="875117" cy="392811"/>
          </a:xfrm>
          <a:prstGeom prst="rect">
            <a:avLst/>
          </a:prstGeom>
        </p:spPr>
        <p:txBody>
          <a:bodyPr lIns="0" tIns="0" rIns="0" bIns="0" rtlCol="0" anchor="t">
            <a:spAutoFit/>
          </a:bodyPr>
          <a:lstStyle/>
          <a:p>
            <a:pPr marL="0" lvl="0" indent="0" algn="ctr">
              <a:lnSpc>
                <a:spcPts val="2553"/>
              </a:lnSpc>
            </a:pPr>
            <a:r>
              <a:rPr lang="en-US" sz="4255">
                <a:solidFill>
                  <a:srgbClr val="43C466"/>
                </a:solidFill>
                <a:latin typeface="Moontime"/>
              </a:rPr>
              <a:t>yes!</a:t>
            </a:r>
          </a:p>
        </p:txBody>
      </p:sp>
      <p:sp>
        <p:nvSpPr>
          <p:cNvPr id="66" name="TextBox 62">
            <a:extLst>
              <a:ext uri="{FF2B5EF4-FFF2-40B4-BE49-F238E27FC236}">
                <a16:creationId xmlns:a16="http://schemas.microsoft.com/office/drawing/2014/main" id="{043C3F28-59E8-1342-BC7A-37695F646826}"/>
              </a:ext>
            </a:extLst>
          </p:cNvPr>
          <p:cNvSpPr txBox="1"/>
          <p:nvPr/>
        </p:nvSpPr>
        <p:spPr>
          <a:xfrm>
            <a:off x="11202347" y="8373665"/>
            <a:ext cx="875117" cy="420597"/>
          </a:xfrm>
          <a:prstGeom prst="rect">
            <a:avLst/>
          </a:prstGeom>
        </p:spPr>
        <p:txBody>
          <a:bodyPr lIns="0" tIns="0" rIns="0" bIns="0" rtlCol="0" anchor="t">
            <a:spAutoFit/>
          </a:bodyPr>
          <a:lstStyle/>
          <a:p>
            <a:pPr marL="0" lvl="0" indent="0" algn="ctr">
              <a:lnSpc>
                <a:spcPts val="1531"/>
              </a:lnSpc>
            </a:pPr>
            <a:r>
              <a:rPr lang="en-US" sz="2553" dirty="0">
                <a:solidFill>
                  <a:srgbClr val="000000"/>
                </a:solidFill>
                <a:latin typeface="Moontime"/>
              </a:rPr>
              <a:t>this is great</a:t>
            </a:r>
          </a:p>
        </p:txBody>
      </p:sp>
      <p:pic>
        <p:nvPicPr>
          <p:cNvPr id="67" name="Picture 63">
            <a:extLst>
              <a:ext uri="{FF2B5EF4-FFF2-40B4-BE49-F238E27FC236}">
                <a16:creationId xmlns:a16="http://schemas.microsoft.com/office/drawing/2014/main" id="{31535706-5FC2-CC45-AB6E-2918A5DD2C8D}"/>
              </a:ext>
            </a:extLst>
          </p:cNvPr>
          <p:cNvPicPr>
            <a:picLocks noChangeAspect="1"/>
          </p:cNvPicPr>
          <p:nvPr/>
        </p:nvPicPr>
        <p:blipFill>
          <a:blip r:embed="rId8"/>
          <a:srcRect/>
          <a:stretch>
            <a:fillRect/>
          </a:stretch>
        </p:blipFill>
        <p:spPr>
          <a:xfrm>
            <a:off x="10985958" y="8146619"/>
            <a:ext cx="1321525" cy="860193"/>
          </a:xfrm>
          <a:prstGeom prst="rect">
            <a:avLst/>
          </a:prstGeom>
        </p:spPr>
      </p:pic>
      <p:pic>
        <p:nvPicPr>
          <p:cNvPr id="68" name="Picture 64">
            <a:extLst>
              <a:ext uri="{FF2B5EF4-FFF2-40B4-BE49-F238E27FC236}">
                <a16:creationId xmlns:a16="http://schemas.microsoft.com/office/drawing/2014/main" id="{BA9BBFBD-3575-3641-813A-2BF10533C5C2}"/>
              </a:ext>
            </a:extLst>
          </p:cNvPr>
          <p:cNvPicPr>
            <a:picLocks noChangeAspect="1"/>
          </p:cNvPicPr>
          <p:nvPr/>
        </p:nvPicPr>
        <p:blipFill>
          <a:blip r:embed="rId9"/>
          <a:srcRect/>
          <a:stretch>
            <a:fillRect/>
          </a:stretch>
        </p:blipFill>
        <p:spPr>
          <a:xfrm>
            <a:off x="9813179" y="7388712"/>
            <a:ext cx="377779" cy="494711"/>
          </a:xfrm>
          <a:prstGeom prst="rect">
            <a:avLst/>
          </a:prstGeom>
        </p:spPr>
      </p:pic>
      <p:pic>
        <p:nvPicPr>
          <p:cNvPr id="69" name="Picture 65">
            <a:extLst>
              <a:ext uri="{FF2B5EF4-FFF2-40B4-BE49-F238E27FC236}">
                <a16:creationId xmlns:a16="http://schemas.microsoft.com/office/drawing/2014/main" id="{75722C19-F219-184A-8A62-8C3FFA01EE0F}"/>
              </a:ext>
            </a:extLst>
          </p:cNvPr>
          <p:cNvPicPr>
            <a:picLocks noChangeAspect="1"/>
          </p:cNvPicPr>
          <p:nvPr/>
        </p:nvPicPr>
        <p:blipFill>
          <a:blip r:embed="rId10"/>
          <a:srcRect/>
          <a:stretch>
            <a:fillRect/>
          </a:stretch>
        </p:blipFill>
        <p:spPr>
          <a:xfrm>
            <a:off x="12655448" y="8299551"/>
            <a:ext cx="372383" cy="494711"/>
          </a:xfrm>
          <a:prstGeom prst="rect">
            <a:avLst/>
          </a:prstGeom>
        </p:spPr>
      </p:pic>
      <p:pic>
        <p:nvPicPr>
          <p:cNvPr id="70" name="Picture 66">
            <a:extLst>
              <a:ext uri="{FF2B5EF4-FFF2-40B4-BE49-F238E27FC236}">
                <a16:creationId xmlns:a16="http://schemas.microsoft.com/office/drawing/2014/main" id="{C5FEA8D4-13C3-9048-B6D2-1CF69D316987}"/>
              </a:ext>
            </a:extLst>
          </p:cNvPr>
          <p:cNvPicPr>
            <a:picLocks noChangeAspect="1"/>
          </p:cNvPicPr>
          <p:nvPr/>
        </p:nvPicPr>
        <p:blipFill>
          <a:blip r:embed="rId11" cstate="email">
            <a:extLst>
              <a:ext uri="{28A0092B-C50C-407E-A947-70E740481C1C}">
                <a14:useLocalDpi xmlns:a14="http://schemas.microsoft.com/office/drawing/2010/main"/>
              </a:ext>
            </a:extLst>
          </a:blip>
          <a:srcRect/>
          <a:stretch>
            <a:fillRect/>
          </a:stretch>
        </p:blipFill>
        <p:spPr>
          <a:xfrm>
            <a:off x="11321265" y="9555260"/>
            <a:ext cx="1563198" cy="31264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5"/>
          <p:cNvSpPr txBox="1"/>
          <p:nvPr/>
        </p:nvSpPr>
        <p:spPr>
          <a:xfrm>
            <a:off x="11127604" y="2625324"/>
            <a:ext cx="6703196" cy="1281492"/>
          </a:xfrm>
          <a:prstGeom prst="rect">
            <a:avLst/>
          </a:prstGeom>
        </p:spPr>
        <p:txBody>
          <a:bodyPr wrap="square" lIns="0" tIns="0" rIns="0" bIns="0" rtlCol="0" anchor="t">
            <a:spAutoFit/>
          </a:bodyPr>
          <a:lstStyle/>
          <a:p>
            <a:pPr marL="0" lvl="0" indent="0">
              <a:lnSpc>
                <a:spcPts val="9600"/>
              </a:lnSpc>
            </a:pPr>
            <a:r>
              <a:rPr lang="en-US" sz="9600" spc="-96" dirty="0">
                <a:latin typeface="DM Sans Bold"/>
              </a:rPr>
              <a:t>The End…</a:t>
            </a:r>
            <a:endParaRPr lang="en-US" sz="9600" u="none" spc="-96" dirty="0">
              <a:latin typeface="DM Sans Bold"/>
            </a:endParaRPr>
          </a:p>
        </p:txBody>
      </p:sp>
      <p:grpSp>
        <p:nvGrpSpPr>
          <p:cNvPr id="8" name="Group 8"/>
          <p:cNvGrpSpPr/>
          <p:nvPr/>
        </p:nvGrpSpPr>
        <p:grpSpPr>
          <a:xfrm>
            <a:off x="2735130" y="4947649"/>
            <a:ext cx="650911" cy="650911"/>
            <a:chOff x="0" y="0"/>
            <a:chExt cx="867881" cy="867881"/>
          </a:xfrm>
        </p:grpSpPr>
        <p:grpSp>
          <p:nvGrpSpPr>
            <p:cNvPr id="9" name="Group 9"/>
            <p:cNvGrpSpPr/>
            <p:nvPr/>
          </p:nvGrpSpPr>
          <p:grpSpPr>
            <a:xfrm>
              <a:off x="0" y="0"/>
              <a:ext cx="867881" cy="867881"/>
              <a:chOff x="0" y="0"/>
              <a:chExt cx="6350000" cy="6350000"/>
            </a:xfrm>
          </p:grpSpPr>
          <p:sp>
            <p:nvSpPr>
              <p:cNvPr id="10" name="Freeform 1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43C466"/>
              </a:solidFill>
            </p:spPr>
          </p:sp>
        </p:grpSp>
        <p:sp>
          <p:nvSpPr>
            <p:cNvPr id="11" name="TextBox 11"/>
            <p:cNvSpPr txBox="1"/>
            <p:nvPr/>
          </p:nvSpPr>
          <p:spPr>
            <a:xfrm>
              <a:off x="230866" y="208407"/>
              <a:ext cx="424825" cy="498319"/>
            </a:xfrm>
            <a:prstGeom prst="rect">
              <a:avLst/>
            </a:prstGeom>
          </p:spPr>
          <p:txBody>
            <a:bodyPr lIns="0" tIns="0" rIns="0" bIns="0" rtlCol="0" anchor="t">
              <a:spAutoFit/>
            </a:bodyPr>
            <a:lstStyle/>
            <a:p>
              <a:pPr algn="ctr">
                <a:lnSpc>
                  <a:spcPts val="2911"/>
                </a:lnSpc>
              </a:pPr>
              <a:r>
                <a:rPr lang="en-US" sz="2647">
                  <a:solidFill>
                    <a:srgbClr val="FFFFFF"/>
                  </a:solidFill>
                  <a:latin typeface="DM Sans Bold"/>
                </a:rPr>
                <a:t>1</a:t>
              </a:r>
            </a:p>
          </p:txBody>
        </p:sp>
      </p:grpSp>
      <p:grpSp>
        <p:nvGrpSpPr>
          <p:cNvPr id="12" name="Group 12"/>
          <p:cNvGrpSpPr/>
          <p:nvPr/>
        </p:nvGrpSpPr>
        <p:grpSpPr>
          <a:xfrm>
            <a:off x="6869467" y="4960917"/>
            <a:ext cx="650911" cy="650911"/>
            <a:chOff x="0" y="0"/>
            <a:chExt cx="867881" cy="867881"/>
          </a:xfrm>
        </p:grpSpPr>
        <p:grpSp>
          <p:nvGrpSpPr>
            <p:cNvPr id="13" name="Group 13"/>
            <p:cNvGrpSpPr/>
            <p:nvPr/>
          </p:nvGrpSpPr>
          <p:grpSpPr>
            <a:xfrm>
              <a:off x="0" y="0"/>
              <a:ext cx="867881" cy="867881"/>
              <a:chOff x="0" y="0"/>
              <a:chExt cx="6350000" cy="6350000"/>
            </a:xfrm>
          </p:grpSpPr>
          <p:sp>
            <p:nvSpPr>
              <p:cNvPr id="14" name="Freeform 1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43C466"/>
              </a:solidFill>
            </p:spPr>
          </p:sp>
        </p:grpSp>
        <p:sp>
          <p:nvSpPr>
            <p:cNvPr id="15" name="TextBox 15"/>
            <p:cNvSpPr txBox="1"/>
            <p:nvPr/>
          </p:nvSpPr>
          <p:spPr>
            <a:xfrm>
              <a:off x="230866" y="214188"/>
              <a:ext cx="424825" cy="498319"/>
            </a:xfrm>
            <a:prstGeom prst="rect">
              <a:avLst/>
            </a:prstGeom>
          </p:spPr>
          <p:txBody>
            <a:bodyPr lIns="0" tIns="0" rIns="0" bIns="0" rtlCol="0" anchor="t">
              <a:spAutoFit/>
            </a:bodyPr>
            <a:lstStyle/>
            <a:p>
              <a:pPr algn="ctr">
                <a:lnSpc>
                  <a:spcPts val="2911"/>
                </a:lnSpc>
              </a:pPr>
              <a:r>
                <a:rPr lang="en-US" sz="2647">
                  <a:solidFill>
                    <a:srgbClr val="FFFFFF"/>
                  </a:solidFill>
                  <a:latin typeface="DM Sans Bold"/>
                </a:rPr>
                <a:t>2</a:t>
              </a:r>
            </a:p>
          </p:txBody>
        </p:sp>
      </p:grpSp>
      <p:grpSp>
        <p:nvGrpSpPr>
          <p:cNvPr id="16" name="Group 16"/>
          <p:cNvGrpSpPr/>
          <p:nvPr/>
        </p:nvGrpSpPr>
        <p:grpSpPr>
          <a:xfrm>
            <a:off x="10628491" y="4960917"/>
            <a:ext cx="650911" cy="650911"/>
            <a:chOff x="0" y="0"/>
            <a:chExt cx="867881" cy="867881"/>
          </a:xfrm>
        </p:grpSpPr>
        <p:grpSp>
          <p:nvGrpSpPr>
            <p:cNvPr id="17" name="Group 17"/>
            <p:cNvGrpSpPr/>
            <p:nvPr/>
          </p:nvGrpSpPr>
          <p:grpSpPr>
            <a:xfrm>
              <a:off x="0" y="0"/>
              <a:ext cx="867881" cy="867881"/>
              <a:chOff x="0" y="0"/>
              <a:chExt cx="6350000" cy="6350000"/>
            </a:xfrm>
          </p:grpSpPr>
          <p:sp>
            <p:nvSpPr>
              <p:cNvPr id="18" name="Freeform 1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43C466"/>
              </a:solidFill>
            </p:spPr>
          </p:sp>
        </p:grpSp>
        <p:sp>
          <p:nvSpPr>
            <p:cNvPr id="19" name="TextBox 19"/>
            <p:cNvSpPr txBox="1"/>
            <p:nvPr/>
          </p:nvSpPr>
          <p:spPr>
            <a:xfrm>
              <a:off x="230866" y="214188"/>
              <a:ext cx="424825" cy="498319"/>
            </a:xfrm>
            <a:prstGeom prst="rect">
              <a:avLst/>
            </a:prstGeom>
          </p:spPr>
          <p:txBody>
            <a:bodyPr lIns="0" tIns="0" rIns="0" bIns="0" rtlCol="0" anchor="t">
              <a:spAutoFit/>
            </a:bodyPr>
            <a:lstStyle/>
            <a:p>
              <a:pPr algn="ctr">
                <a:lnSpc>
                  <a:spcPts val="2911"/>
                </a:lnSpc>
              </a:pPr>
              <a:r>
                <a:rPr lang="en-US" sz="2647">
                  <a:solidFill>
                    <a:srgbClr val="FFFFFF"/>
                  </a:solidFill>
                  <a:latin typeface="DM Sans Bold"/>
                </a:rPr>
                <a:t>3</a:t>
              </a:r>
            </a:p>
          </p:txBody>
        </p:sp>
      </p:grpSp>
      <p:grpSp>
        <p:nvGrpSpPr>
          <p:cNvPr id="20" name="Group 20"/>
          <p:cNvGrpSpPr/>
          <p:nvPr/>
        </p:nvGrpSpPr>
        <p:grpSpPr>
          <a:xfrm>
            <a:off x="14574319" y="4947649"/>
            <a:ext cx="650911" cy="650911"/>
            <a:chOff x="0" y="0"/>
            <a:chExt cx="867881" cy="867881"/>
          </a:xfrm>
        </p:grpSpPr>
        <p:grpSp>
          <p:nvGrpSpPr>
            <p:cNvPr id="21" name="Group 21"/>
            <p:cNvGrpSpPr/>
            <p:nvPr/>
          </p:nvGrpSpPr>
          <p:grpSpPr>
            <a:xfrm>
              <a:off x="0" y="0"/>
              <a:ext cx="867881" cy="867881"/>
              <a:chOff x="0" y="0"/>
              <a:chExt cx="6350000" cy="6350000"/>
            </a:xfrm>
          </p:grpSpPr>
          <p:sp>
            <p:nvSpPr>
              <p:cNvPr id="22" name="Freeform 22"/>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43C466"/>
              </a:solidFill>
            </p:spPr>
          </p:sp>
        </p:grpSp>
        <p:sp>
          <p:nvSpPr>
            <p:cNvPr id="23" name="TextBox 23"/>
            <p:cNvSpPr txBox="1"/>
            <p:nvPr/>
          </p:nvSpPr>
          <p:spPr>
            <a:xfrm>
              <a:off x="230866" y="214188"/>
              <a:ext cx="424825" cy="498319"/>
            </a:xfrm>
            <a:prstGeom prst="rect">
              <a:avLst/>
            </a:prstGeom>
          </p:spPr>
          <p:txBody>
            <a:bodyPr lIns="0" tIns="0" rIns="0" bIns="0" rtlCol="0" anchor="t">
              <a:spAutoFit/>
            </a:bodyPr>
            <a:lstStyle/>
            <a:p>
              <a:pPr algn="ctr">
                <a:lnSpc>
                  <a:spcPts val="2911"/>
                </a:lnSpc>
              </a:pPr>
              <a:r>
                <a:rPr lang="en-US" sz="2647">
                  <a:solidFill>
                    <a:srgbClr val="FFFFFF"/>
                  </a:solidFill>
                  <a:latin typeface="DM Sans Bold"/>
                </a:rPr>
                <a:t>4</a:t>
              </a:r>
            </a:p>
          </p:txBody>
        </p:sp>
      </p:grpSp>
      <p:pic>
        <p:nvPicPr>
          <p:cNvPr id="26" name="Picture 26"/>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a:xfrm>
            <a:off x="5704468" y="7108026"/>
            <a:ext cx="790920" cy="790920"/>
          </a:xfrm>
          <a:prstGeom prst="rect">
            <a:avLst/>
          </a:prstGeom>
        </p:spPr>
      </p:pic>
      <p:pic>
        <p:nvPicPr>
          <p:cNvPr id="27" name="Picture 27"/>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a:xfrm rot="-671145">
            <a:off x="7673683" y="7018364"/>
            <a:ext cx="790920" cy="790920"/>
          </a:xfrm>
          <a:prstGeom prst="rect">
            <a:avLst/>
          </a:prstGeom>
        </p:spPr>
      </p:pic>
      <p:pic>
        <p:nvPicPr>
          <p:cNvPr id="28" name="Picture 28"/>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a:xfrm rot="381015">
            <a:off x="6740766" y="6907847"/>
            <a:ext cx="790920" cy="790920"/>
          </a:xfrm>
          <a:prstGeom prst="rect">
            <a:avLst/>
          </a:prstGeom>
        </p:spPr>
      </p:pic>
      <p:pic>
        <p:nvPicPr>
          <p:cNvPr id="29" name="Picture 29"/>
          <p:cNvPicPr>
            <a:picLocks noChangeAspect="1"/>
          </p:cNvPicPr>
          <p:nvPr/>
        </p:nvPicPr>
        <p:blipFill>
          <a:blip r:embed="rId5" cstate="email">
            <a:extLst>
              <a:ext uri="{28A0092B-C50C-407E-A947-70E740481C1C}">
                <a14:useLocalDpi xmlns:a14="http://schemas.microsoft.com/office/drawing/2010/main"/>
              </a:ext>
            </a:extLst>
          </a:blip>
          <a:srcRect/>
          <a:stretch>
            <a:fillRect/>
          </a:stretch>
        </p:blipFill>
        <p:spPr>
          <a:xfrm>
            <a:off x="6403534" y="7878488"/>
            <a:ext cx="591837" cy="591837"/>
          </a:xfrm>
          <a:prstGeom prst="rect">
            <a:avLst/>
          </a:prstGeom>
        </p:spPr>
      </p:pic>
      <p:pic>
        <p:nvPicPr>
          <p:cNvPr id="30" name="Picture 30"/>
          <p:cNvPicPr>
            <a:picLocks noChangeAspect="1"/>
          </p:cNvPicPr>
          <p:nvPr/>
        </p:nvPicPr>
        <p:blipFill>
          <a:blip r:embed="rId6" cstate="email">
            <a:extLst>
              <a:ext uri="{28A0092B-C50C-407E-A947-70E740481C1C}">
                <a14:useLocalDpi xmlns:a14="http://schemas.microsoft.com/office/drawing/2010/main"/>
              </a:ext>
            </a:extLst>
          </a:blip>
          <a:srcRect/>
          <a:stretch>
            <a:fillRect/>
          </a:stretch>
        </p:blipFill>
        <p:spPr>
          <a:xfrm rot="691800">
            <a:off x="8310685" y="7829925"/>
            <a:ext cx="591837" cy="591837"/>
          </a:xfrm>
          <a:prstGeom prst="rect">
            <a:avLst/>
          </a:prstGeom>
        </p:spPr>
      </p:pic>
      <p:grpSp>
        <p:nvGrpSpPr>
          <p:cNvPr id="31" name="Group 31"/>
          <p:cNvGrpSpPr/>
          <p:nvPr/>
        </p:nvGrpSpPr>
        <p:grpSpPr>
          <a:xfrm>
            <a:off x="1737485" y="6787683"/>
            <a:ext cx="796872" cy="811154"/>
            <a:chOff x="0" y="0"/>
            <a:chExt cx="1062496" cy="1081539"/>
          </a:xfrm>
        </p:grpSpPr>
        <p:grpSp>
          <p:nvGrpSpPr>
            <p:cNvPr id="32" name="Group 32"/>
            <p:cNvGrpSpPr/>
            <p:nvPr/>
          </p:nvGrpSpPr>
          <p:grpSpPr>
            <a:xfrm>
              <a:off x="0" y="0"/>
              <a:ext cx="1062496" cy="1081539"/>
              <a:chOff x="0" y="0"/>
              <a:chExt cx="3472180" cy="3534410"/>
            </a:xfrm>
          </p:grpSpPr>
          <p:sp>
            <p:nvSpPr>
              <p:cNvPr id="33" name="Freeform 33"/>
              <p:cNvSpPr/>
              <p:nvPr/>
            </p:nvSpPr>
            <p:spPr>
              <a:xfrm>
                <a:off x="15240" y="248920"/>
                <a:ext cx="3444240" cy="3263900"/>
              </a:xfrm>
              <a:custGeom>
                <a:avLst/>
                <a:gdLst/>
                <a:ahLst/>
                <a:cxnLst/>
                <a:rect l="l" t="t" r="r" b="b"/>
                <a:pathLst>
                  <a:path w="3444240" h="3263900">
                    <a:moveTo>
                      <a:pt x="3441700" y="645160"/>
                    </a:moveTo>
                    <a:cubicBezTo>
                      <a:pt x="3444240" y="488950"/>
                      <a:pt x="3422650" y="30480"/>
                      <a:pt x="3422650" y="30480"/>
                    </a:cubicBezTo>
                    <a:cubicBezTo>
                      <a:pt x="3422650" y="30480"/>
                      <a:pt x="3037840" y="40640"/>
                      <a:pt x="2684780" y="40640"/>
                    </a:cubicBezTo>
                    <a:cubicBezTo>
                      <a:pt x="2653030" y="40640"/>
                      <a:pt x="2401570" y="40640"/>
                      <a:pt x="2341880" y="40640"/>
                    </a:cubicBezTo>
                    <a:cubicBezTo>
                      <a:pt x="1906270" y="40640"/>
                      <a:pt x="1042670" y="38100"/>
                      <a:pt x="795020" y="33020"/>
                    </a:cubicBezTo>
                    <a:cubicBezTo>
                      <a:pt x="482600" y="20320"/>
                      <a:pt x="11430" y="0"/>
                      <a:pt x="10160" y="29210"/>
                    </a:cubicBezTo>
                    <a:cubicBezTo>
                      <a:pt x="8890" y="58420"/>
                      <a:pt x="21590" y="440690"/>
                      <a:pt x="21590" y="440690"/>
                    </a:cubicBezTo>
                    <a:cubicBezTo>
                      <a:pt x="21590" y="440690"/>
                      <a:pt x="21590" y="2415540"/>
                      <a:pt x="21590" y="2607310"/>
                    </a:cubicBezTo>
                    <a:cubicBezTo>
                      <a:pt x="6350" y="2852420"/>
                      <a:pt x="0" y="3225800"/>
                      <a:pt x="0" y="3225800"/>
                    </a:cubicBezTo>
                    <a:cubicBezTo>
                      <a:pt x="204470" y="3256280"/>
                      <a:pt x="450850" y="3263900"/>
                      <a:pt x="657860" y="3261360"/>
                    </a:cubicBezTo>
                    <a:cubicBezTo>
                      <a:pt x="891540" y="3261360"/>
                      <a:pt x="2616200" y="3261360"/>
                      <a:pt x="2616200" y="3261360"/>
                    </a:cubicBezTo>
                    <a:lnTo>
                      <a:pt x="3402330" y="3247390"/>
                    </a:lnTo>
                    <a:cubicBezTo>
                      <a:pt x="3402330" y="3247390"/>
                      <a:pt x="3441700" y="2545080"/>
                      <a:pt x="3441700" y="2419350"/>
                    </a:cubicBezTo>
                    <a:cubicBezTo>
                      <a:pt x="3441700" y="2245360"/>
                      <a:pt x="3439160" y="803910"/>
                      <a:pt x="3441700" y="645160"/>
                    </a:cubicBezTo>
                    <a:close/>
                  </a:path>
                </a:pathLst>
              </a:custGeom>
              <a:solidFill>
                <a:srgbClr val="FFF6BB"/>
              </a:solidFill>
            </p:spPr>
          </p:sp>
          <p:sp>
            <p:nvSpPr>
              <p:cNvPr id="34" name="Freeform 34"/>
              <p:cNvSpPr/>
              <p:nvPr/>
            </p:nvSpPr>
            <p:spPr>
              <a:xfrm>
                <a:off x="469900" y="10160"/>
                <a:ext cx="1583690" cy="554990"/>
              </a:xfrm>
              <a:custGeom>
                <a:avLst/>
                <a:gdLst/>
                <a:ahLst/>
                <a:cxnLst/>
                <a:rect l="l" t="t" r="r" b="b"/>
                <a:pathLst>
                  <a:path w="1583690" h="554990">
                    <a:moveTo>
                      <a:pt x="27940" y="0"/>
                    </a:moveTo>
                    <a:cubicBezTo>
                      <a:pt x="27940" y="0"/>
                      <a:pt x="990600" y="95250"/>
                      <a:pt x="1109980" y="97790"/>
                    </a:cubicBezTo>
                    <a:lnTo>
                      <a:pt x="1558290" y="106680"/>
                    </a:lnTo>
                    <a:lnTo>
                      <a:pt x="1557020" y="199390"/>
                    </a:lnTo>
                    <a:cubicBezTo>
                      <a:pt x="1557020" y="199390"/>
                      <a:pt x="1583690" y="342900"/>
                      <a:pt x="1582420" y="402590"/>
                    </a:cubicBezTo>
                    <a:lnTo>
                      <a:pt x="1579880" y="554990"/>
                    </a:lnTo>
                    <a:cubicBezTo>
                      <a:pt x="1579880" y="554990"/>
                      <a:pt x="975360" y="504190"/>
                      <a:pt x="825500" y="497840"/>
                    </a:cubicBezTo>
                    <a:cubicBezTo>
                      <a:pt x="511810" y="482600"/>
                      <a:pt x="11430" y="414020"/>
                      <a:pt x="11430" y="414020"/>
                    </a:cubicBezTo>
                    <a:lnTo>
                      <a:pt x="0" y="261620"/>
                    </a:lnTo>
                    <a:lnTo>
                      <a:pt x="48260" y="135890"/>
                    </a:lnTo>
                    <a:lnTo>
                      <a:pt x="27940" y="0"/>
                    </a:lnTo>
                    <a:close/>
                  </a:path>
                </a:pathLst>
              </a:custGeom>
              <a:solidFill>
                <a:srgbClr val="FFB001"/>
              </a:solidFill>
            </p:spPr>
          </p:sp>
        </p:grpSp>
        <p:sp>
          <p:nvSpPr>
            <p:cNvPr id="35" name="TextBox 35"/>
            <p:cNvSpPr txBox="1"/>
            <p:nvPr/>
          </p:nvSpPr>
          <p:spPr>
            <a:xfrm>
              <a:off x="153964" y="437923"/>
              <a:ext cx="754569" cy="326492"/>
            </a:xfrm>
            <a:prstGeom prst="rect">
              <a:avLst/>
            </a:prstGeom>
          </p:spPr>
          <p:txBody>
            <a:bodyPr lIns="0" tIns="0" rIns="0" bIns="0" rtlCol="0" anchor="t">
              <a:spAutoFit/>
            </a:bodyPr>
            <a:lstStyle/>
            <a:p>
              <a:pPr algn="ctr">
                <a:lnSpc>
                  <a:spcPts val="817"/>
                </a:lnSpc>
              </a:pPr>
              <a:r>
                <a:rPr lang="en-US" sz="1022">
                  <a:solidFill>
                    <a:srgbClr val="000000"/>
                  </a:solidFill>
                  <a:latin typeface="Shuneet Square Book Bold"/>
                </a:rPr>
                <a:t>Add your thought here</a:t>
              </a:r>
            </a:p>
          </p:txBody>
        </p:sp>
      </p:grpSp>
      <p:grpSp>
        <p:nvGrpSpPr>
          <p:cNvPr id="36" name="Group 36"/>
          <p:cNvGrpSpPr/>
          <p:nvPr/>
        </p:nvGrpSpPr>
        <p:grpSpPr>
          <a:xfrm>
            <a:off x="2697302" y="6861913"/>
            <a:ext cx="811154" cy="804351"/>
            <a:chOff x="0" y="0"/>
            <a:chExt cx="1081539" cy="1072468"/>
          </a:xfrm>
        </p:grpSpPr>
        <p:grpSp>
          <p:nvGrpSpPr>
            <p:cNvPr id="37" name="Group 37"/>
            <p:cNvGrpSpPr/>
            <p:nvPr/>
          </p:nvGrpSpPr>
          <p:grpSpPr>
            <a:xfrm>
              <a:off x="0" y="0"/>
              <a:ext cx="1081539" cy="1072468"/>
              <a:chOff x="0" y="0"/>
              <a:chExt cx="3180080" cy="3153410"/>
            </a:xfrm>
          </p:grpSpPr>
          <p:sp>
            <p:nvSpPr>
              <p:cNvPr id="38" name="Freeform 38"/>
              <p:cNvSpPr/>
              <p:nvPr/>
            </p:nvSpPr>
            <p:spPr>
              <a:xfrm>
                <a:off x="0" y="218440"/>
                <a:ext cx="3178810" cy="2934970"/>
              </a:xfrm>
              <a:custGeom>
                <a:avLst/>
                <a:gdLst/>
                <a:ahLst/>
                <a:cxnLst/>
                <a:rect l="l" t="t" r="r" b="b"/>
                <a:pathLst>
                  <a:path w="3178810" h="2934970">
                    <a:moveTo>
                      <a:pt x="0" y="16510"/>
                    </a:moveTo>
                    <a:cubicBezTo>
                      <a:pt x="0" y="16510"/>
                      <a:pt x="2540" y="345440"/>
                      <a:pt x="2540" y="754380"/>
                    </a:cubicBezTo>
                    <a:cubicBezTo>
                      <a:pt x="2540" y="1163320"/>
                      <a:pt x="7620" y="1753870"/>
                      <a:pt x="7620" y="2014220"/>
                    </a:cubicBezTo>
                    <a:cubicBezTo>
                      <a:pt x="7620" y="2208530"/>
                      <a:pt x="16510" y="2607310"/>
                      <a:pt x="21590" y="2799080"/>
                    </a:cubicBezTo>
                    <a:lnTo>
                      <a:pt x="130810" y="2913380"/>
                    </a:lnTo>
                    <a:cubicBezTo>
                      <a:pt x="275590" y="2921000"/>
                      <a:pt x="543560" y="2934970"/>
                      <a:pt x="793750" y="2934970"/>
                    </a:cubicBezTo>
                    <a:lnTo>
                      <a:pt x="3178810" y="2934970"/>
                    </a:lnTo>
                    <a:lnTo>
                      <a:pt x="3178810" y="698500"/>
                    </a:lnTo>
                    <a:cubicBezTo>
                      <a:pt x="3178810" y="323850"/>
                      <a:pt x="3169920" y="46990"/>
                      <a:pt x="3169920" y="46990"/>
                    </a:cubicBezTo>
                    <a:cubicBezTo>
                      <a:pt x="3014980" y="26670"/>
                      <a:pt x="2858770" y="16510"/>
                      <a:pt x="2701290" y="17780"/>
                    </a:cubicBezTo>
                    <a:cubicBezTo>
                      <a:pt x="2428240" y="17780"/>
                      <a:pt x="944880" y="22860"/>
                      <a:pt x="694690" y="13970"/>
                    </a:cubicBezTo>
                    <a:cubicBezTo>
                      <a:pt x="360680" y="0"/>
                      <a:pt x="0" y="16510"/>
                      <a:pt x="0" y="16510"/>
                    </a:cubicBezTo>
                    <a:close/>
                  </a:path>
                </a:pathLst>
              </a:custGeom>
              <a:solidFill>
                <a:srgbClr val="97EDAA"/>
              </a:solidFill>
            </p:spPr>
          </p:sp>
          <p:sp>
            <p:nvSpPr>
              <p:cNvPr id="39" name="Freeform 39"/>
              <p:cNvSpPr/>
              <p:nvPr/>
            </p:nvSpPr>
            <p:spPr>
              <a:xfrm>
                <a:off x="21590" y="0"/>
                <a:ext cx="2689860" cy="3133090"/>
              </a:xfrm>
              <a:custGeom>
                <a:avLst/>
                <a:gdLst/>
                <a:ahLst/>
                <a:cxnLst/>
                <a:rect l="l" t="t" r="r" b="b"/>
                <a:pathLst>
                  <a:path w="2689860" h="3133090">
                    <a:moveTo>
                      <a:pt x="0" y="3018790"/>
                    </a:moveTo>
                    <a:lnTo>
                      <a:pt x="109220" y="3133090"/>
                    </a:lnTo>
                    <a:lnTo>
                      <a:pt x="123190" y="2999740"/>
                    </a:lnTo>
                    <a:lnTo>
                      <a:pt x="0" y="3018790"/>
                    </a:lnTo>
                    <a:close/>
                    <a:moveTo>
                      <a:pt x="1490980" y="106680"/>
                    </a:moveTo>
                    <a:cubicBezTo>
                      <a:pt x="1490980" y="106680"/>
                      <a:pt x="1908810" y="64770"/>
                      <a:pt x="2045970" y="55880"/>
                    </a:cubicBezTo>
                    <a:cubicBezTo>
                      <a:pt x="2183130" y="46990"/>
                      <a:pt x="2663190" y="0"/>
                      <a:pt x="2663190" y="0"/>
                    </a:cubicBezTo>
                    <a:cubicBezTo>
                      <a:pt x="2656840" y="41910"/>
                      <a:pt x="2655570" y="86360"/>
                      <a:pt x="2660650" y="128270"/>
                    </a:cubicBezTo>
                    <a:cubicBezTo>
                      <a:pt x="2667000" y="167640"/>
                      <a:pt x="2669540" y="208280"/>
                      <a:pt x="2668270" y="248920"/>
                    </a:cubicBezTo>
                    <a:lnTo>
                      <a:pt x="2689860" y="318770"/>
                    </a:lnTo>
                    <a:lnTo>
                      <a:pt x="2679700" y="419100"/>
                    </a:lnTo>
                    <a:cubicBezTo>
                      <a:pt x="2679700" y="419100"/>
                      <a:pt x="1929130" y="454660"/>
                      <a:pt x="1791970" y="471170"/>
                    </a:cubicBezTo>
                    <a:cubicBezTo>
                      <a:pt x="1654810" y="487680"/>
                      <a:pt x="1450340" y="486410"/>
                      <a:pt x="1450340" y="486410"/>
                    </a:cubicBezTo>
                    <a:cubicBezTo>
                      <a:pt x="1450340" y="486410"/>
                      <a:pt x="1442720" y="365760"/>
                      <a:pt x="1455420" y="322580"/>
                    </a:cubicBezTo>
                    <a:cubicBezTo>
                      <a:pt x="1465580" y="288290"/>
                      <a:pt x="1469390" y="251460"/>
                      <a:pt x="1464310" y="214630"/>
                    </a:cubicBezTo>
                    <a:cubicBezTo>
                      <a:pt x="1464310" y="186690"/>
                      <a:pt x="1490980" y="106680"/>
                      <a:pt x="1490980" y="106680"/>
                    </a:cubicBezTo>
                    <a:close/>
                  </a:path>
                </a:pathLst>
              </a:custGeom>
              <a:solidFill>
                <a:srgbClr val="43C466"/>
              </a:solidFill>
            </p:spPr>
          </p:sp>
        </p:grpSp>
        <p:sp>
          <p:nvSpPr>
            <p:cNvPr id="40" name="TextBox 40"/>
            <p:cNvSpPr txBox="1"/>
            <p:nvPr/>
          </p:nvSpPr>
          <p:spPr>
            <a:xfrm>
              <a:off x="163485" y="438480"/>
              <a:ext cx="754569" cy="326492"/>
            </a:xfrm>
            <a:prstGeom prst="rect">
              <a:avLst/>
            </a:prstGeom>
          </p:spPr>
          <p:txBody>
            <a:bodyPr lIns="0" tIns="0" rIns="0" bIns="0" rtlCol="0" anchor="t">
              <a:spAutoFit/>
            </a:bodyPr>
            <a:lstStyle/>
            <a:p>
              <a:pPr algn="ctr">
                <a:lnSpc>
                  <a:spcPts val="817"/>
                </a:lnSpc>
              </a:pPr>
              <a:r>
                <a:rPr lang="en-US" sz="1022">
                  <a:solidFill>
                    <a:srgbClr val="000000"/>
                  </a:solidFill>
                  <a:latin typeface="Shuneet Square Book Bold"/>
                </a:rPr>
                <a:t>Add your thought here</a:t>
              </a:r>
            </a:p>
          </p:txBody>
        </p:sp>
      </p:grpSp>
      <p:grpSp>
        <p:nvGrpSpPr>
          <p:cNvPr id="41" name="Group 41"/>
          <p:cNvGrpSpPr/>
          <p:nvPr/>
        </p:nvGrpSpPr>
        <p:grpSpPr>
          <a:xfrm rot="195173">
            <a:off x="2655008" y="7788324"/>
            <a:ext cx="811154" cy="804351"/>
            <a:chOff x="0" y="0"/>
            <a:chExt cx="1081539" cy="1072468"/>
          </a:xfrm>
        </p:grpSpPr>
        <p:grpSp>
          <p:nvGrpSpPr>
            <p:cNvPr id="42" name="Group 42"/>
            <p:cNvGrpSpPr/>
            <p:nvPr/>
          </p:nvGrpSpPr>
          <p:grpSpPr>
            <a:xfrm>
              <a:off x="0" y="0"/>
              <a:ext cx="1081539" cy="1072468"/>
              <a:chOff x="0" y="0"/>
              <a:chExt cx="3180080" cy="3153410"/>
            </a:xfrm>
          </p:grpSpPr>
          <p:sp>
            <p:nvSpPr>
              <p:cNvPr id="43" name="Freeform 43"/>
              <p:cNvSpPr/>
              <p:nvPr/>
            </p:nvSpPr>
            <p:spPr>
              <a:xfrm>
                <a:off x="0" y="218440"/>
                <a:ext cx="3178810" cy="2934970"/>
              </a:xfrm>
              <a:custGeom>
                <a:avLst/>
                <a:gdLst/>
                <a:ahLst/>
                <a:cxnLst/>
                <a:rect l="l" t="t" r="r" b="b"/>
                <a:pathLst>
                  <a:path w="3178810" h="2934970">
                    <a:moveTo>
                      <a:pt x="0" y="16510"/>
                    </a:moveTo>
                    <a:cubicBezTo>
                      <a:pt x="0" y="16510"/>
                      <a:pt x="2540" y="345440"/>
                      <a:pt x="2540" y="754380"/>
                    </a:cubicBezTo>
                    <a:cubicBezTo>
                      <a:pt x="2540" y="1163320"/>
                      <a:pt x="7620" y="1753870"/>
                      <a:pt x="7620" y="2014220"/>
                    </a:cubicBezTo>
                    <a:cubicBezTo>
                      <a:pt x="7620" y="2208530"/>
                      <a:pt x="16510" y="2607310"/>
                      <a:pt x="21590" y="2799080"/>
                    </a:cubicBezTo>
                    <a:lnTo>
                      <a:pt x="130810" y="2913380"/>
                    </a:lnTo>
                    <a:cubicBezTo>
                      <a:pt x="275590" y="2921000"/>
                      <a:pt x="543560" y="2934970"/>
                      <a:pt x="793750" y="2934970"/>
                    </a:cubicBezTo>
                    <a:lnTo>
                      <a:pt x="3178810" y="2934970"/>
                    </a:lnTo>
                    <a:lnTo>
                      <a:pt x="3178810" y="698500"/>
                    </a:lnTo>
                    <a:cubicBezTo>
                      <a:pt x="3178810" y="323850"/>
                      <a:pt x="3169920" y="46990"/>
                      <a:pt x="3169920" y="46990"/>
                    </a:cubicBezTo>
                    <a:cubicBezTo>
                      <a:pt x="3014980" y="26670"/>
                      <a:pt x="2858770" y="16510"/>
                      <a:pt x="2701290" y="17780"/>
                    </a:cubicBezTo>
                    <a:cubicBezTo>
                      <a:pt x="2428240" y="17780"/>
                      <a:pt x="944880" y="22860"/>
                      <a:pt x="694690" y="13970"/>
                    </a:cubicBezTo>
                    <a:cubicBezTo>
                      <a:pt x="360680" y="0"/>
                      <a:pt x="0" y="16510"/>
                      <a:pt x="0" y="16510"/>
                    </a:cubicBezTo>
                    <a:close/>
                  </a:path>
                </a:pathLst>
              </a:custGeom>
              <a:solidFill>
                <a:srgbClr val="A9DAFF"/>
              </a:solidFill>
            </p:spPr>
          </p:sp>
          <p:sp>
            <p:nvSpPr>
              <p:cNvPr id="44" name="Freeform 44"/>
              <p:cNvSpPr/>
              <p:nvPr/>
            </p:nvSpPr>
            <p:spPr>
              <a:xfrm>
                <a:off x="21590" y="0"/>
                <a:ext cx="2689860" cy="3133090"/>
              </a:xfrm>
              <a:custGeom>
                <a:avLst/>
                <a:gdLst/>
                <a:ahLst/>
                <a:cxnLst/>
                <a:rect l="l" t="t" r="r" b="b"/>
                <a:pathLst>
                  <a:path w="2689860" h="3133090">
                    <a:moveTo>
                      <a:pt x="0" y="3018790"/>
                    </a:moveTo>
                    <a:lnTo>
                      <a:pt x="109220" y="3133090"/>
                    </a:lnTo>
                    <a:lnTo>
                      <a:pt x="123190" y="2999740"/>
                    </a:lnTo>
                    <a:lnTo>
                      <a:pt x="0" y="3018790"/>
                    </a:lnTo>
                    <a:close/>
                    <a:moveTo>
                      <a:pt x="1490980" y="106680"/>
                    </a:moveTo>
                    <a:cubicBezTo>
                      <a:pt x="1490980" y="106680"/>
                      <a:pt x="1908810" y="64770"/>
                      <a:pt x="2045970" y="55880"/>
                    </a:cubicBezTo>
                    <a:cubicBezTo>
                      <a:pt x="2183130" y="46990"/>
                      <a:pt x="2663190" y="0"/>
                      <a:pt x="2663190" y="0"/>
                    </a:cubicBezTo>
                    <a:cubicBezTo>
                      <a:pt x="2656840" y="41910"/>
                      <a:pt x="2655570" y="86360"/>
                      <a:pt x="2660650" y="128270"/>
                    </a:cubicBezTo>
                    <a:cubicBezTo>
                      <a:pt x="2667000" y="167640"/>
                      <a:pt x="2669540" y="208280"/>
                      <a:pt x="2668270" y="248920"/>
                    </a:cubicBezTo>
                    <a:lnTo>
                      <a:pt x="2689860" y="318770"/>
                    </a:lnTo>
                    <a:lnTo>
                      <a:pt x="2679700" y="419100"/>
                    </a:lnTo>
                    <a:cubicBezTo>
                      <a:pt x="2679700" y="419100"/>
                      <a:pt x="1929130" y="454660"/>
                      <a:pt x="1791970" y="471170"/>
                    </a:cubicBezTo>
                    <a:cubicBezTo>
                      <a:pt x="1654810" y="487680"/>
                      <a:pt x="1450340" y="486410"/>
                      <a:pt x="1450340" y="486410"/>
                    </a:cubicBezTo>
                    <a:cubicBezTo>
                      <a:pt x="1450340" y="486410"/>
                      <a:pt x="1442720" y="365760"/>
                      <a:pt x="1455420" y="322580"/>
                    </a:cubicBezTo>
                    <a:cubicBezTo>
                      <a:pt x="1465580" y="288290"/>
                      <a:pt x="1469390" y="251460"/>
                      <a:pt x="1464310" y="214630"/>
                    </a:cubicBezTo>
                    <a:cubicBezTo>
                      <a:pt x="1464310" y="186690"/>
                      <a:pt x="1490980" y="106680"/>
                      <a:pt x="1490980" y="106680"/>
                    </a:cubicBezTo>
                    <a:close/>
                  </a:path>
                </a:pathLst>
              </a:custGeom>
              <a:solidFill>
                <a:srgbClr val="FFA2AD"/>
              </a:solidFill>
            </p:spPr>
          </p:sp>
        </p:grpSp>
        <p:sp>
          <p:nvSpPr>
            <p:cNvPr id="45" name="TextBox 45"/>
            <p:cNvSpPr txBox="1"/>
            <p:nvPr/>
          </p:nvSpPr>
          <p:spPr>
            <a:xfrm>
              <a:off x="163485" y="438480"/>
              <a:ext cx="754569" cy="326492"/>
            </a:xfrm>
            <a:prstGeom prst="rect">
              <a:avLst/>
            </a:prstGeom>
          </p:spPr>
          <p:txBody>
            <a:bodyPr lIns="0" tIns="0" rIns="0" bIns="0" rtlCol="0" anchor="t">
              <a:spAutoFit/>
            </a:bodyPr>
            <a:lstStyle/>
            <a:p>
              <a:pPr algn="ctr">
                <a:lnSpc>
                  <a:spcPts val="817"/>
                </a:lnSpc>
              </a:pPr>
              <a:r>
                <a:rPr lang="en-US" sz="1022">
                  <a:solidFill>
                    <a:srgbClr val="000000"/>
                  </a:solidFill>
                  <a:latin typeface="Shuneet Square Book Bold"/>
                </a:rPr>
                <a:t>Add your thought here</a:t>
              </a:r>
            </a:p>
          </p:txBody>
        </p:sp>
      </p:grpSp>
      <p:grpSp>
        <p:nvGrpSpPr>
          <p:cNvPr id="46" name="Group 46"/>
          <p:cNvGrpSpPr/>
          <p:nvPr/>
        </p:nvGrpSpPr>
        <p:grpSpPr>
          <a:xfrm>
            <a:off x="3671401" y="6796846"/>
            <a:ext cx="796872" cy="811154"/>
            <a:chOff x="0" y="0"/>
            <a:chExt cx="1062496" cy="1081539"/>
          </a:xfrm>
        </p:grpSpPr>
        <p:grpSp>
          <p:nvGrpSpPr>
            <p:cNvPr id="47" name="Group 47"/>
            <p:cNvGrpSpPr/>
            <p:nvPr/>
          </p:nvGrpSpPr>
          <p:grpSpPr>
            <a:xfrm>
              <a:off x="0" y="0"/>
              <a:ext cx="1062496" cy="1081539"/>
              <a:chOff x="0" y="0"/>
              <a:chExt cx="3472180" cy="3534410"/>
            </a:xfrm>
          </p:grpSpPr>
          <p:sp>
            <p:nvSpPr>
              <p:cNvPr id="48" name="Freeform 48"/>
              <p:cNvSpPr/>
              <p:nvPr/>
            </p:nvSpPr>
            <p:spPr>
              <a:xfrm>
                <a:off x="15240" y="248920"/>
                <a:ext cx="3444240" cy="3263900"/>
              </a:xfrm>
              <a:custGeom>
                <a:avLst/>
                <a:gdLst/>
                <a:ahLst/>
                <a:cxnLst/>
                <a:rect l="l" t="t" r="r" b="b"/>
                <a:pathLst>
                  <a:path w="3444240" h="3263900">
                    <a:moveTo>
                      <a:pt x="3441700" y="645160"/>
                    </a:moveTo>
                    <a:cubicBezTo>
                      <a:pt x="3444240" y="488950"/>
                      <a:pt x="3422650" y="30480"/>
                      <a:pt x="3422650" y="30480"/>
                    </a:cubicBezTo>
                    <a:cubicBezTo>
                      <a:pt x="3422650" y="30480"/>
                      <a:pt x="3037840" y="40640"/>
                      <a:pt x="2684780" y="40640"/>
                    </a:cubicBezTo>
                    <a:cubicBezTo>
                      <a:pt x="2653030" y="40640"/>
                      <a:pt x="2401570" y="40640"/>
                      <a:pt x="2341880" y="40640"/>
                    </a:cubicBezTo>
                    <a:cubicBezTo>
                      <a:pt x="1906270" y="40640"/>
                      <a:pt x="1042670" y="38100"/>
                      <a:pt x="795020" y="33020"/>
                    </a:cubicBezTo>
                    <a:cubicBezTo>
                      <a:pt x="482600" y="20320"/>
                      <a:pt x="11430" y="0"/>
                      <a:pt x="10160" y="29210"/>
                    </a:cubicBezTo>
                    <a:cubicBezTo>
                      <a:pt x="8890" y="58420"/>
                      <a:pt x="21590" y="440690"/>
                      <a:pt x="21590" y="440690"/>
                    </a:cubicBezTo>
                    <a:cubicBezTo>
                      <a:pt x="21590" y="440690"/>
                      <a:pt x="21590" y="2415540"/>
                      <a:pt x="21590" y="2607310"/>
                    </a:cubicBezTo>
                    <a:cubicBezTo>
                      <a:pt x="6350" y="2852420"/>
                      <a:pt x="0" y="3225800"/>
                      <a:pt x="0" y="3225800"/>
                    </a:cubicBezTo>
                    <a:cubicBezTo>
                      <a:pt x="204470" y="3256280"/>
                      <a:pt x="450850" y="3263900"/>
                      <a:pt x="657860" y="3261360"/>
                    </a:cubicBezTo>
                    <a:cubicBezTo>
                      <a:pt x="891540" y="3261360"/>
                      <a:pt x="2616200" y="3261360"/>
                      <a:pt x="2616200" y="3261360"/>
                    </a:cubicBezTo>
                    <a:lnTo>
                      <a:pt x="3402330" y="3247390"/>
                    </a:lnTo>
                    <a:cubicBezTo>
                      <a:pt x="3402330" y="3247390"/>
                      <a:pt x="3441700" y="2545080"/>
                      <a:pt x="3441700" y="2419350"/>
                    </a:cubicBezTo>
                    <a:cubicBezTo>
                      <a:pt x="3441700" y="2245360"/>
                      <a:pt x="3439160" y="803910"/>
                      <a:pt x="3441700" y="645160"/>
                    </a:cubicBezTo>
                    <a:close/>
                  </a:path>
                </a:pathLst>
              </a:custGeom>
              <a:solidFill>
                <a:srgbClr val="D2D5FF"/>
              </a:solidFill>
            </p:spPr>
          </p:sp>
          <p:sp>
            <p:nvSpPr>
              <p:cNvPr id="49" name="Freeform 49"/>
              <p:cNvSpPr/>
              <p:nvPr/>
            </p:nvSpPr>
            <p:spPr>
              <a:xfrm>
                <a:off x="469900" y="10160"/>
                <a:ext cx="1583690" cy="554990"/>
              </a:xfrm>
              <a:custGeom>
                <a:avLst/>
                <a:gdLst/>
                <a:ahLst/>
                <a:cxnLst/>
                <a:rect l="l" t="t" r="r" b="b"/>
                <a:pathLst>
                  <a:path w="1583690" h="554990">
                    <a:moveTo>
                      <a:pt x="27940" y="0"/>
                    </a:moveTo>
                    <a:cubicBezTo>
                      <a:pt x="27940" y="0"/>
                      <a:pt x="990600" y="95250"/>
                      <a:pt x="1109980" y="97790"/>
                    </a:cubicBezTo>
                    <a:lnTo>
                      <a:pt x="1558290" y="106680"/>
                    </a:lnTo>
                    <a:lnTo>
                      <a:pt x="1557020" y="199390"/>
                    </a:lnTo>
                    <a:cubicBezTo>
                      <a:pt x="1557020" y="199390"/>
                      <a:pt x="1583690" y="342900"/>
                      <a:pt x="1582420" y="402590"/>
                    </a:cubicBezTo>
                    <a:lnTo>
                      <a:pt x="1579880" y="554990"/>
                    </a:lnTo>
                    <a:cubicBezTo>
                      <a:pt x="1579880" y="554990"/>
                      <a:pt x="975360" y="504190"/>
                      <a:pt x="825500" y="497840"/>
                    </a:cubicBezTo>
                    <a:cubicBezTo>
                      <a:pt x="511810" y="482600"/>
                      <a:pt x="11430" y="414020"/>
                      <a:pt x="11430" y="414020"/>
                    </a:cubicBezTo>
                    <a:lnTo>
                      <a:pt x="0" y="261620"/>
                    </a:lnTo>
                    <a:lnTo>
                      <a:pt x="48260" y="135890"/>
                    </a:lnTo>
                    <a:lnTo>
                      <a:pt x="27940" y="0"/>
                    </a:lnTo>
                    <a:close/>
                  </a:path>
                </a:pathLst>
              </a:custGeom>
              <a:solidFill>
                <a:srgbClr val="541FC4"/>
              </a:solidFill>
            </p:spPr>
          </p:sp>
        </p:grpSp>
        <p:sp>
          <p:nvSpPr>
            <p:cNvPr id="50" name="TextBox 50"/>
            <p:cNvSpPr txBox="1"/>
            <p:nvPr/>
          </p:nvSpPr>
          <p:spPr>
            <a:xfrm>
              <a:off x="153964" y="437923"/>
              <a:ext cx="754569" cy="326492"/>
            </a:xfrm>
            <a:prstGeom prst="rect">
              <a:avLst/>
            </a:prstGeom>
          </p:spPr>
          <p:txBody>
            <a:bodyPr lIns="0" tIns="0" rIns="0" bIns="0" rtlCol="0" anchor="t">
              <a:spAutoFit/>
            </a:bodyPr>
            <a:lstStyle/>
            <a:p>
              <a:pPr algn="ctr">
                <a:lnSpc>
                  <a:spcPts val="817"/>
                </a:lnSpc>
              </a:pPr>
              <a:r>
                <a:rPr lang="en-US" sz="1022">
                  <a:solidFill>
                    <a:srgbClr val="000000"/>
                  </a:solidFill>
                  <a:latin typeface="Shuneet Square Book Bold"/>
                </a:rPr>
                <a:t>Add your thought here</a:t>
              </a:r>
            </a:p>
          </p:txBody>
        </p:sp>
      </p:grpSp>
      <p:grpSp>
        <p:nvGrpSpPr>
          <p:cNvPr id="51" name="Group 51"/>
          <p:cNvGrpSpPr/>
          <p:nvPr/>
        </p:nvGrpSpPr>
        <p:grpSpPr>
          <a:xfrm>
            <a:off x="1737485" y="7712348"/>
            <a:ext cx="796872" cy="811154"/>
            <a:chOff x="0" y="0"/>
            <a:chExt cx="1062496" cy="1081539"/>
          </a:xfrm>
        </p:grpSpPr>
        <p:grpSp>
          <p:nvGrpSpPr>
            <p:cNvPr id="52" name="Group 52"/>
            <p:cNvGrpSpPr/>
            <p:nvPr/>
          </p:nvGrpSpPr>
          <p:grpSpPr>
            <a:xfrm>
              <a:off x="0" y="0"/>
              <a:ext cx="1062496" cy="1081539"/>
              <a:chOff x="0" y="0"/>
              <a:chExt cx="3472180" cy="3534410"/>
            </a:xfrm>
          </p:grpSpPr>
          <p:sp>
            <p:nvSpPr>
              <p:cNvPr id="53" name="Freeform 53"/>
              <p:cNvSpPr/>
              <p:nvPr/>
            </p:nvSpPr>
            <p:spPr>
              <a:xfrm>
                <a:off x="15240" y="248920"/>
                <a:ext cx="3444240" cy="3263900"/>
              </a:xfrm>
              <a:custGeom>
                <a:avLst/>
                <a:gdLst/>
                <a:ahLst/>
                <a:cxnLst/>
                <a:rect l="l" t="t" r="r" b="b"/>
                <a:pathLst>
                  <a:path w="3444240" h="3263900">
                    <a:moveTo>
                      <a:pt x="3441700" y="645160"/>
                    </a:moveTo>
                    <a:cubicBezTo>
                      <a:pt x="3444240" y="488950"/>
                      <a:pt x="3422650" y="30480"/>
                      <a:pt x="3422650" y="30480"/>
                    </a:cubicBezTo>
                    <a:cubicBezTo>
                      <a:pt x="3422650" y="30480"/>
                      <a:pt x="3037840" y="40640"/>
                      <a:pt x="2684780" y="40640"/>
                    </a:cubicBezTo>
                    <a:cubicBezTo>
                      <a:pt x="2653030" y="40640"/>
                      <a:pt x="2401570" y="40640"/>
                      <a:pt x="2341880" y="40640"/>
                    </a:cubicBezTo>
                    <a:cubicBezTo>
                      <a:pt x="1906270" y="40640"/>
                      <a:pt x="1042670" y="38100"/>
                      <a:pt x="795020" y="33020"/>
                    </a:cubicBezTo>
                    <a:cubicBezTo>
                      <a:pt x="482600" y="20320"/>
                      <a:pt x="11430" y="0"/>
                      <a:pt x="10160" y="29210"/>
                    </a:cubicBezTo>
                    <a:cubicBezTo>
                      <a:pt x="8890" y="58420"/>
                      <a:pt x="21590" y="440690"/>
                      <a:pt x="21590" y="440690"/>
                    </a:cubicBezTo>
                    <a:cubicBezTo>
                      <a:pt x="21590" y="440690"/>
                      <a:pt x="21590" y="2415540"/>
                      <a:pt x="21590" y="2607310"/>
                    </a:cubicBezTo>
                    <a:cubicBezTo>
                      <a:pt x="6350" y="2852420"/>
                      <a:pt x="0" y="3225800"/>
                      <a:pt x="0" y="3225800"/>
                    </a:cubicBezTo>
                    <a:cubicBezTo>
                      <a:pt x="204470" y="3256280"/>
                      <a:pt x="450850" y="3263900"/>
                      <a:pt x="657860" y="3261360"/>
                    </a:cubicBezTo>
                    <a:cubicBezTo>
                      <a:pt x="891540" y="3261360"/>
                      <a:pt x="2616200" y="3261360"/>
                      <a:pt x="2616200" y="3261360"/>
                    </a:cubicBezTo>
                    <a:lnTo>
                      <a:pt x="3402330" y="3247390"/>
                    </a:lnTo>
                    <a:cubicBezTo>
                      <a:pt x="3402330" y="3247390"/>
                      <a:pt x="3441700" y="2545080"/>
                      <a:pt x="3441700" y="2419350"/>
                    </a:cubicBezTo>
                    <a:cubicBezTo>
                      <a:pt x="3441700" y="2245360"/>
                      <a:pt x="3439160" y="803910"/>
                      <a:pt x="3441700" y="645160"/>
                    </a:cubicBezTo>
                    <a:close/>
                  </a:path>
                </a:pathLst>
              </a:custGeom>
              <a:solidFill>
                <a:srgbClr val="FFA2AD"/>
              </a:solidFill>
            </p:spPr>
          </p:sp>
          <p:sp>
            <p:nvSpPr>
              <p:cNvPr id="54" name="Freeform 54"/>
              <p:cNvSpPr/>
              <p:nvPr/>
            </p:nvSpPr>
            <p:spPr>
              <a:xfrm>
                <a:off x="469900" y="10160"/>
                <a:ext cx="1583690" cy="554990"/>
              </a:xfrm>
              <a:custGeom>
                <a:avLst/>
                <a:gdLst/>
                <a:ahLst/>
                <a:cxnLst/>
                <a:rect l="l" t="t" r="r" b="b"/>
                <a:pathLst>
                  <a:path w="1583690" h="554990">
                    <a:moveTo>
                      <a:pt x="27940" y="0"/>
                    </a:moveTo>
                    <a:cubicBezTo>
                      <a:pt x="27940" y="0"/>
                      <a:pt x="990600" y="95250"/>
                      <a:pt x="1109980" y="97790"/>
                    </a:cubicBezTo>
                    <a:lnTo>
                      <a:pt x="1558290" y="106680"/>
                    </a:lnTo>
                    <a:lnTo>
                      <a:pt x="1557020" y="199390"/>
                    </a:lnTo>
                    <a:cubicBezTo>
                      <a:pt x="1557020" y="199390"/>
                      <a:pt x="1583690" y="342900"/>
                      <a:pt x="1582420" y="402590"/>
                    </a:cubicBezTo>
                    <a:lnTo>
                      <a:pt x="1579880" y="554990"/>
                    </a:lnTo>
                    <a:cubicBezTo>
                      <a:pt x="1579880" y="554990"/>
                      <a:pt x="975360" y="504190"/>
                      <a:pt x="825500" y="497840"/>
                    </a:cubicBezTo>
                    <a:cubicBezTo>
                      <a:pt x="511810" y="482600"/>
                      <a:pt x="11430" y="414020"/>
                      <a:pt x="11430" y="414020"/>
                    </a:cubicBezTo>
                    <a:lnTo>
                      <a:pt x="0" y="261620"/>
                    </a:lnTo>
                    <a:lnTo>
                      <a:pt x="48260" y="135890"/>
                    </a:lnTo>
                    <a:lnTo>
                      <a:pt x="27940" y="0"/>
                    </a:lnTo>
                    <a:close/>
                  </a:path>
                </a:pathLst>
              </a:custGeom>
              <a:solidFill>
                <a:srgbClr val="FFDC5D"/>
              </a:solidFill>
            </p:spPr>
          </p:sp>
        </p:grpSp>
        <p:sp>
          <p:nvSpPr>
            <p:cNvPr id="55" name="TextBox 55"/>
            <p:cNvSpPr txBox="1"/>
            <p:nvPr/>
          </p:nvSpPr>
          <p:spPr>
            <a:xfrm>
              <a:off x="153964" y="437923"/>
              <a:ext cx="754569" cy="326492"/>
            </a:xfrm>
            <a:prstGeom prst="rect">
              <a:avLst/>
            </a:prstGeom>
          </p:spPr>
          <p:txBody>
            <a:bodyPr lIns="0" tIns="0" rIns="0" bIns="0" rtlCol="0" anchor="t">
              <a:spAutoFit/>
            </a:bodyPr>
            <a:lstStyle/>
            <a:p>
              <a:pPr algn="ctr">
                <a:lnSpc>
                  <a:spcPts val="817"/>
                </a:lnSpc>
              </a:pPr>
              <a:r>
                <a:rPr lang="en-US" sz="1022">
                  <a:solidFill>
                    <a:srgbClr val="000000"/>
                  </a:solidFill>
                  <a:latin typeface="Shuneet Square Book Bold"/>
                </a:rPr>
                <a:t>Add your thought here</a:t>
              </a:r>
            </a:p>
          </p:txBody>
        </p:sp>
      </p:grpSp>
      <p:grpSp>
        <p:nvGrpSpPr>
          <p:cNvPr id="56" name="Group 56"/>
          <p:cNvGrpSpPr/>
          <p:nvPr/>
        </p:nvGrpSpPr>
        <p:grpSpPr>
          <a:xfrm rot="-177626">
            <a:off x="3633245" y="7795428"/>
            <a:ext cx="796872" cy="811154"/>
            <a:chOff x="0" y="0"/>
            <a:chExt cx="1062496" cy="1081539"/>
          </a:xfrm>
        </p:grpSpPr>
        <p:grpSp>
          <p:nvGrpSpPr>
            <p:cNvPr id="57" name="Group 57"/>
            <p:cNvGrpSpPr/>
            <p:nvPr/>
          </p:nvGrpSpPr>
          <p:grpSpPr>
            <a:xfrm>
              <a:off x="0" y="0"/>
              <a:ext cx="1062496" cy="1081539"/>
              <a:chOff x="0" y="0"/>
              <a:chExt cx="3472180" cy="3534410"/>
            </a:xfrm>
          </p:grpSpPr>
          <p:sp>
            <p:nvSpPr>
              <p:cNvPr id="58" name="Freeform 58"/>
              <p:cNvSpPr/>
              <p:nvPr/>
            </p:nvSpPr>
            <p:spPr>
              <a:xfrm>
                <a:off x="15240" y="248920"/>
                <a:ext cx="3444240" cy="3263900"/>
              </a:xfrm>
              <a:custGeom>
                <a:avLst/>
                <a:gdLst/>
                <a:ahLst/>
                <a:cxnLst/>
                <a:rect l="l" t="t" r="r" b="b"/>
                <a:pathLst>
                  <a:path w="3444240" h="3263900">
                    <a:moveTo>
                      <a:pt x="3441700" y="645160"/>
                    </a:moveTo>
                    <a:cubicBezTo>
                      <a:pt x="3444240" y="488950"/>
                      <a:pt x="3422650" y="30480"/>
                      <a:pt x="3422650" y="30480"/>
                    </a:cubicBezTo>
                    <a:cubicBezTo>
                      <a:pt x="3422650" y="30480"/>
                      <a:pt x="3037840" y="40640"/>
                      <a:pt x="2684780" y="40640"/>
                    </a:cubicBezTo>
                    <a:cubicBezTo>
                      <a:pt x="2653030" y="40640"/>
                      <a:pt x="2401570" y="40640"/>
                      <a:pt x="2341880" y="40640"/>
                    </a:cubicBezTo>
                    <a:cubicBezTo>
                      <a:pt x="1906270" y="40640"/>
                      <a:pt x="1042670" y="38100"/>
                      <a:pt x="795020" y="33020"/>
                    </a:cubicBezTo>
                    <a:cubicBezTo>
                      <a:pt x="482600" y="20320"/>
                      <a:pt x="11430" y="0"/>
                      <a:pt x="10160" y="29210"/>
                    </a:cubicBezTo>
                    <a:cubicBezTo>
                      <a:pt x="8890" y="58420"/>
                      <a:pt x="21590" y="440690"/>
                      <a:pt x="21590" y="440690"/>
                    </a:cubicBezTo>
                    <a:cubicBezTo>
                      <a:pt x="21590" y="440690"/>
                      <a:pt x="21590" y="2415540"/>
                      <a:pt x="21590" y="2607310"/>
                    </a:cubicBezTo>
                    <a:cubicBezTo>
                      <a:pt x="6350" y="2852420"/>
                      <a:pt x="0" y="3225800"/>
                      <a:pt x="0" y="3225800"/>
                    </a:cubicBezTo>
                    <a:cubicBezTo>
                      <a:pt x="204470" y="3256280"/>
                      <a:pt x="450850" y="3263900"/>
                      <a:pt x="657860" y="3261360"/>
                    </a:cubicBezTo>
                    <a:cubicBezTo>
                      <a:pt x="891540" y="3261360"/>
                      <a:pt x="2616200" y="3261360"/>
                      <a:pt x="2616200" y="3261360"/>
                    </a:cubicBezTo>
                    <a:lnTo>
                      <a:pt x="3402330" y="3247390"/>
                    </a:lnTo>
                    <a:cubicBezTo>
                      <a:pt x="3402330" y="3247390"/>
                      <a:pt x="3441700" y="2545080"/>
                      <a:pt x="3441700" y="2419350"/>
                    </a:cubicBezTo>
                    <a:cubicBezTo>
                      <a:pt x="3441700" y="2245360"/>
                      <a:pt x="3439160" y="803910"/>
                      <a:pt x="3441700" y="645160"/>
                    </a:cubicBezTo>
                    <a:close/>
                  </a:path>
                </a:pathLst>
              </a:custGeom>
              <a:solidFill>
                <a:srgbClr val="FFDC5D"/>
              </a:solidFill>
            </p:spPr>
          </p:sp>
          <p:sp>
            <p:nvSpPr>
              <p:cNvPr id="59" name="Freeform 59"/>
              <p:cNvSpPr/>
              <p:nvPr/>
            </p:nvSpPr>
            <p:spPr>
              <a:xfrm>
                <a:off x="469900" y="10160"/>
                <a:ext cx="1583690" cy="554990"/>
              </a:xfrm>
              <a:custGeom>
                <a:avLst/>
                <a:gdLst/>
                <a:ahLst/>
                <a:cxnLst/>
                <a:rect l="l" t="t" r="r" b="b"/>
                <a:pathLst>
                  <a:path w="1583690" h="554990">
                    <a:moveTo>
                      <a:pt x="27940" y="0"/>
                    </a:moveTo>
                    <a:cubicBezTo>
                      <a:pt x="27940" y="0"/>
                      <a:pt x="990600" y="95250"/>
                      <a:pt x="1109980" y="97790"/>
                    </a:cubicBezTo>
                    <a:lnTo>
                      <a:pt x="1558290" y="106680"/>
                    </a:lnTo>
                    <a:lnTo>
                      <a:pt x="1557020" y="199390"/>
                    </a:lnTo>
                    <a:cubicBezTo>
                      <a:pt x="1557020" y="199390"/>
                      <a:pt x="1583690" y="342900"/>
                      <a:pt x="1582420" y="402590"/>
                    </a:cubicBezTo>
                    <a:lnTo>
                      <a:pt x="1579880" y="554990"/>
                    </a:lnTo>
                    <a:cubicBezTo>
                      <a:pt x="1579880" y="554990"/>
                      <a:pt x="975360" y="504190"/>
                      <a:pt x="825500" y="497840"/>
                    </a:cubicBezTo>
                    <a:cubicBezTo>
                      <a:pt x="511810" y="482600"/>
                      <a:pt x="11430" y="414020"/>
                      <a:pt x="11430" y="414020"/>
                    </a:cubicBezTo>
                    <a:lnTo>
                      <a:pt x="0" y="261620"/>
                    </a:lnTo>
                    <a:lnTo>
                      <a:pt x="48260" y="135890"/>
                    </a:lnTo>
                    <a:lnTo>
                      <a:pt x="27940" y="0"/>
                    </a:lnTo>
                    <a:close/>
                  </a:path>
                </a:pathLst>
              </a:custGeom>
              <a:solidFill>
                <a:srgbClr val="9F8BFF"/>
              </a:solidFill>
            </p:spPr>
          </p:sp>
        </p:grpSp>
        <p:sp>
          <p:nvSpPr>
            <p:cNvPr id="60" name="TextBox 60"/>
            <p:cNvSpPr txBox="1"/>
            <p:nvPr/>
          </p:nvSpPr>
          <p:spPr>
            <a:xfrm>
              <a:off x="153964" y="437923"/>
              <a:ext cx="754569" cy="326492"/>
            </a:xfrm>
            <a:prstGeom prst="rect">
              <a:avLst/>
            </a:prstGeom>
          </p:spPr>
          <p:txBody>
            <a:bodyPr lIns="0" tIns="0" rIns="0" bIns="0" rtlCol="0" anchor="t">
              <a:spAutoFit/>
            </a:bodyPr>
            <a:lstStyle/>
            <a:p>
              <a:pPr algn="ctr">
                <a:lnSpc>
                  <a:spcPts val="817"/>
                </a:lnSpc>
              </a:pPr>
              <a:r>
                <a:rPr lang="en-US" sz="1022">
                  <a:solidFill>
                    <a:srgbClr val="000000"/>
                  </a:solidFill>
                  <a:latin typeface="Shuneet Square Book Bold"/>
                </a:rPr>
                <a:t>Add your thought here</a:t>
              </a:r>
            </a:p>
          </p:txBody>
        </p:sp>
      </p:grpSp>
      <p:sp>
        <p:nvSpPr>
          <p:cNvPr id="61" name="TextBox 61"/>
          <p:cNvSpPr txBox="1"/>
          <p:nvPr/>
        </p:nvSpPr>
        <p:spPr>
          <a:xfrm>
            <a:off x="9482836" y="7239562"/>
            <a:ext cx="875117" cy="392811"/>
          </a:xfrm>
          <a:prstGeom prst="rect">
            <a:avLst/>
          </a:prstGeom>
        </p:spPr>
        <p:txBody>
          <a:bodyPr lIns="0" tIns="0" rIns="0" bIns="0" rtlCol="0" anchor="t">
            <a:spAutoFit/>
          </a:bodyPr>
          <a:lstStyle/>
          <a:p>
            <a:pPr marL="0" lvl="0" indent="0" algn="ctr">
              <a:lnSpc>
                <a:spcPts val="2553"/>
              </a:lnSpc>
            </a:pPr>
            <a:r>
              <a:rPr lang="en-US" sz="4255">
                <a:solidFill>
                  <a:srgbClr val="43C466"/>
                </a:solidFill>
                <a:latin typeface="Moontime"/>
              </a:rPr>
              <a:t>yes!</a:t>
            </a:r>
          </a:p>
        </p:txBody>
      </p:sp>
      <p:sp>
        <p:nvSpPr>
          <p:cNvPr id="62" name="TextBox 62"/>
          <p:cNvSpPr txBox="1"/>
          <p:nvPr/>
        </p:nvSpPr>
        <p:spPr>
          <a:xfrm>
            <a:off x="11614709" y="7809139"/>
            <a:ext cx="875117" cy="420597"/>
          </a:xfrm>
          <a:prstGeom prst="rect">
            <a:avLst/>
          </a:prstGeom>
        </p:spPr>
        <p:txBody>
          <a:bodyPr lIns="0" tIns="0" rIns="0" bIns="0" rtlCol="0" anchor="t">
            <a:spAutoFit/>
          </a:bodyPr>
          <a:lstStyle/>
          <a:p>
            <a:pPr marL="0" lvl="0" indent="0" algn="ctr">
              <a:lnSpc>
                <a:spcPts val="1531"/>
              </a:lnSpc>
            </a:pPr>
            <a:r>
              <a:rPr lang="en-US" sz="2553">
                <a:solidFill>
                  <a:srgbClr val="000000"/>
                </a:solidFill>
                <a:latin typeface="Moontime"/>
              </a:rPr>
              <a:t>this is great</a:t>
            </a:r>
          </a:p>
        </p:txBody>
      </p:sp>
      <p:pic>
        <p:nvPicPr>
          <p:cNvPr id="63" name="Picture 63"/>
          <p:cNvPicPr>
            <a:picLocks noChangeAspect="1"/>
          </p:cNvPicPr>
          <p:nvPr/>
        </p:nvPicPr>
        <p:blipFill>
          <a:blip r:embed="rId7"/>
          <a:srcRect/>
          <a:stretch>
            <a:fillRect/>
          </a:stretch>
        </p:blipFill>
        <p:spPr>
          <a:xfrm>
            <a:off x="10293184" y="6940764"/>
            <a:ext cx="1321525" cy="860193"/>
          </a:xfrm>
          <a:prstGeom prst="rect">
            <a:avLst/>
          </a:prstGeom>
        </p:spPr>
      </p:pic>
      <p:pic>
        <p:nvPicPr>
          <p:cNvPr id="64" name="Picture 64"/>
          <p:cNvPicPr>
            <a:picLocks noChangeAspect="1"/>
          </p:cNvPicPr>
          <p:nvPr/>
        </p:nvPicPr>
        <p:blipFill>
          <a:blip r:embed="rId8"/>
          <a:srcRect/>
          <a:stretch>
            <a:fillRect/>
          </a:stretch>
        </p:blipFill>
        <p:spPr>
          <a:xfrm>
            <a:off x="9980174" y="7654633"/>
            <a:ext cx="377779" cy="494711"/>
          </a:xfrm>
          <a:prstGeom prst="rect">
            <a:avLst/>
          </a:prstGeom>
        </p:spPr>
      </p:pic>
      <p:pic>
        <p:nvPicPr>
          <p:cNvPr id="65" name="Picture 65"/>
          <p:cNvPicPr>
            <a:picLocks noChangeAspect="1"/>
          </p:cNvPicPr>
          <p:nvPr/>
        </p:nvPicPr>
        <p:blipFill>
          <a:blip r:embed="rId9"/>
          <a:srcRect/>
          <a:stretch>
            <a:fillRect/>
          </a:stretch>
        </p:blipFill>
        <p:spPr>
          <a:xfrm>
            <a:off x="10256108" y="7878488"/>
            <a:ext cx="372383" cy="494711"/>
          </a:xfrm>
          <a:prstGeom prst="rect">
            <a:avLst/>
          </a:prstGeom>
        </p:spPr>
      </p:pic>
      <p:pic>
        <p:nvPicPr>
          <p:cNvPr id="66" name="Picture 66"/>
          <p:cNvPicPr>
            <a:picLocks noChangeAspect="1"/>
          </p:cNvPicPr>
          <p:nvPr/>
        </p:nvPicPr>
        <p:blipFill>
          <a:blip r:embed="rId10" cstate="email">
            <a:extLst>
              <a:ext uri="{28A0092B-C50C-407E-A947-70E740481C1C}">
                <a14:useLocalDpi xmlns:a14="http://schemas.microsoft.com/office/drawing/2010/main"/>
              </a:ext>
            </a:extLst>
          </a:blip>
          <a:srcRect/>
          <a:stretch>
            <a:fillRect/>
          </a:stretch>
        </p:blipFill>
        <p:spPr>
          <a:xfrm>
            <a:off x="10628491" y="8349405"/>
            <a:ext cx="1563198" cy="31264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cstate="email">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grpSp>
        <p:nvGrpSpPr>
          <p:cNvPr id="2" name="Group 2"/>
          <p:cNvGrpSpPr/>
          <p:nvPr/>
        </p:nvGrpSpPr>
        <p:grpSpPr>
          <a:xfrm>
            <a:off x="1418095" y="1498352"/>
            <a:ext cx="8477597" cy="2364898"/>
            <a:chOff x="0" y="0"/>
            <a:chExt cx="11303463" cy="3153198"/>
          </a:xfrm>
        </p:grpSpPr>
        <p:pic>
          <p:nvPicPr>
            <p:cNvPr id="3" name="Picture 3"/>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a:xfrm>
              <a:off x="0" y="0"/>
              <a:ext cx="11303463" cy="3153198"/>
            </a:xfrm>
            <a:prstGeom prst="rect">
              <a:avLst/>
            </a:prstGeom>
          </p:spPr>
        </p:pic>
        <p:sp>
          <p:nvSpPr>
            <p:cNvPr id="4" name="TextBox 4"/>
            <p:cNvSpPr txBox="1"/>
            <p:nvPr/>
          </p:nvSpPr>
          <p:spPr>
            <a:xfrm>
              <a:off x="1617644" y="372337"/>
              <a:ext cx="8068174" cy="1204262"/>
            </a:xfrm>
            <a:prstGeom prst="rect">
              <a:avLst/>
            </a:prstGeom>
          </p:spPr>
          <p:txBody>
            <a:bodyPr lIns="0" tIns="0" rIns="0" bIns="0" rtlCol="0" anchor="t">
              <a:spAutoFit/>
            </a:bodyPr>
            <a:lstStyle/>
            <a:p>
              <a:pPr>
                <a:lnSpc>
                  <a:spcPts val="6794"/>
                </a:lnSpc>
              </a:pPr>
              <a:r>
                <a:rPr lang="en-US" sz="6470">
                  <a:solidFill>
                    <a:srgbClr val="FFFFFF"/>
                  </a:solidFill>
                  <a:latin typeface="DM Sans"/>
                </a:rPr>
                <a:t>Ice-breaking</a:t>
              </a:r>
            </a:p>
          </p:txBody>
        </p:sp>
      </p:grpSp>
      <p:sp>
        <p:nvSpPr>
          <p:cNvPr id="5" name="TextBox 5"/>
          <p:cNvSpPr txBox="1"/>
          <p:nvPr/>
        </p:nvSpPr>
        <p:spPr>
          <a:xfrm>
            <a:off x="182778" y="3815625"/>
            <a:ext cx="8123021" cy="5539978"/>
          </a:xfrm>
          <a:prstGeom prst="rect">
            <a:avLst/>
          </a:prstGeom>
        </p:spPr>
        <p:txBody>
          <a:bodyPr wrap="square" lIns="0" tIns="0" rIns="0" bIns="0" rtlCol="0" anchor="t">
            <a:spAutoFit/>
          </a:bodyPr>
          <a:lstStyle/>
          <a:p>
            <a:pPr marL="0" lvl="0" indent="0" algn="l"/>
            <a:r>
              <a:rPr lang="en-US" sz="4000" dirty="0">
                <a:solidFill>
                  <a:schemeClr val="bg2">
                    <a:lumMod val="75000"/>
                  </a:schemeClr>
                </a:solidFill>
                <a:latin typeface="Telegraf Bold"/>
              </a:rPr>
              <a:t>S</a:t>
            </a:r>
            <a:r>
              <a:rPr lang="en-US" sz="4000" u="none" dirty="0">
                <a:solidFill>
                  <a:schemeClr val="bg2">
                    <a:lumMod val="75000"/>
                  </a:schemeClr>
                </a:solidFill>
                <a:latin typeface="Telegraf Bold"/>
              </a:rPr>
              <a:t>uggestions for icebreaker:</a:t>
            </a:r>
          </a:p>
          <a:p>
            <a:pPr marL="0" lvl="0" indent="0" algn="l"/>
            <a:endParaRPr lang="en-US" sz="4000" u="none" dirty="0">
              <a:solidFill>
                <a:schemeClr val="bg2">
                  <a:lumMod val="75000"/>
                </a:schemeClr>
              </a:solidFill>
              <a:latin typeface="Telegraf Bold"/>
            </a:endParaRPr>
          </a:p>
          <a:p>
            <a:pPr marL="345440" lvl="1" indent="-172720" algn="l">
              <a:buFont typeface="Arial"/>
              <a:buChar char="•"/>
            </a:pPr>
            <a:r>
              <a:rPr lang="en-US" sz="4000" u="none" dirty="0">
                <a:solidFill>
                  <a:schemeClr val="bg2">
                    <a:lumMod val="75000"/>
                  </a:schemeClr>
                </a:solidFill>
                <a:latin typeface="Telegraf Bold"/>
              </a:rPr>
              <a:t>What's your weekly routine?</a:t>
            </a:r>
          </a:p>
          <a:p>
            <a:pPr marL="345440" lvl="1" indent="-172720" algn="l">
              <a:buFont typeface="Arial"/>
              <a:buChar char="•"/>
            </a:pPr>
            <a:r>
              <a:rPr lang="en-US" sz="4000" u="none" dirty="0">
                <a:solidFill>
                  <a:schemeClr val="bg2">
                    <a:lumMod val="75000"/>
                  </a:schemeClr>
                </a:solidFill>
                <a:latin typeface="Telegraf Bold"/>
              </a:rPr>
              <a:t>Any challenges?</a:t>
            </a:r>
          </a:p>
          <a:p>
            <a:pPr marL="345440" lvl="1" indent="-172720" algn="l">
              <a:buFont typeface="Arial"/>
              <a:buChar char="•"/>
            </a:pPr>
            <a:r>
              <a:rPr lang="en-US" sz="4000" u="none" dirty="0">
                <a:solidFill>
                  <a:schemeClr val="bg2">
                    <a:lumMod val="75000"/>
                  </a:schemeClr>
                </a:solidFill>
                <a:latin typeface="Telegraf Bold"/>
              </a:rPr>
              <a:t>What’s a random act of kindness you did for a stranger?</a:t>
            </a:r>
          </a:p>
          <a:p>
            <a:pPr marL="345440" lvl="1" indent="-172720" algn="l">
              <a:buFont typeface="Arial"/>
              <a:buChar char="•"/>
            </a:pPr>
            <a:r>
              <a:rPr lang="en-US" sz="4000" u="none" dirty="0">
                <a:solidFill>
                  <a:schemeClr val="bg2">
                    <a:lumMod val="75000"/>
                  </a:schemeClr>
                </a:solidFill>
                <a:latin typeface="Telegraf Bold"/>
              </a:rPr>
              <a:t>What's the most challenging thing you've done in life?</a:t>
            </a:r>
          </a:p>
        </p:txBody>
      </p:sp>
      <p:sp>
        <p:nvSpPr>
          <p:cNvPr id="7" name="TextBox 7"/>
          <p:cNvSpPr txBox="1"/>
          <p:nvPr/>
        </p:nvSpPr>
        <p:spPr>
          <a:xfrm>
            <a:off x="559566" y="316230"/>
            <a:ext cx="5524180" cy="712470"/>
          </a:xfrm>
          <a:prstGeom prst="rect">
            <a:avLst/>
          </a:prstGeom>
        </p:spPr>
        <p:txBody>
          <a:bodyPr lIns="0" tIns="0" rIns="0" bIns="0" rtlCol="0" anchor="t">
            <a:spAutoFit/>
          </a:bodyPr>
          <a:lstStyle/>
          <a:p>
            <a:pPr marL="0" lvl="0" indent="0">
              <a:lnSpc>
                <a:spcPts val="5880"/>
              </a:lnSpc>
              <a:spcBef>
                <a:spcPct val="0"/>
              </a:spcBef>
            </a:pPr>
            <a:r>
              <a:rPr lang="en-US" sz="4200">
                <a:solidFill>
                  <a:srgbClr val="000000"/>
                </a:solidFill>
                <a:latin typeface="DM Sans Bold"/>
              </a:rPr>
              <a:t>CODEHACKERS</a:t>
            </a:r>
          </a:p>
        </p:txBody>
      </p:sp>
      <p:sp>
        <p:nvSpPr>
          <p:cNvPr id="8" name="TextBox 3">
            <a:extLst>
              <a:ext uri="{FF2B5EF4-FFF2-40B4-BE49-F238E27FC236}">
                <a16:creationId xmlns:a16="http://schemas.microsoft.com/office/drawing/2014/main" id="{AEE003E0-F3E3-9341-A0EF-66E822E76D58}"/>
              </a:ext>
            </a:extLst>
          </p:cNvPr>
          <p:cNvSpPr txBox="1"/>
          <p:nvPr/>
        </p:nvSpPr>
        <p:spPr>
          <a:xfrm>
            <a:off x="13467244" y="622935"/>
            <a:ext cx="3933043" cy="414922"/>
          </a:xfrm>
          <a:prstGeom prst="rect">
            <a:avLst/>
          </a:prstGeom>
        </p:spPr>
        <p:txBody>
          <a:bodyPr lIns="0" tIns="0" rIns="0" bIns="0" rtlCol="0" anchor="t">
            <a:spAutoFit/>
          </a:bodyPr>
          <a:lstStyle/>
          <a:p>
            <a:pPr marL="0" lvl="0" indent="0" algn="r">
              <a:lnSpc>
                <a:spcPts val="3359"/>
              </a:lnSpc>
              <a:spcBef>
                <a:spcPct val="0"/>
              </a:spcBef>
            </a:pPr>
            <a:r>
              <a:rPr lang="en-US" sz="2400" dirty="0">
                <a:solidFill>
                  <a:srgbClr val="000000"/>
                </a:solidFill>
                <a:latin typeface="DM Sans"/>
              </a:rPr>
              <a:t>04 December,</a:t>
            </a:r>
            <a:r>
              <a:rPr lang="en-US" sz="2400" u="none" dirty="0">
                <a:solidFill>
                  <a:srgbClr val="000000"/>
                </a:solidFill>
                <a:latin typeface="DM Sans"/>
              </a:rPr>
              <a:t> 2020</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cstate="email">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extBox 2"/>
          <p:cNvSpPr txBox="1"/>
          <p:nvPr/>
        </p:nvSpPr>
        <p:spPr>
          <a:xfrm>
            <a:off x="3817382" y="4267762"/>
            <a:ext cx="9011862" cy="1865776"/>
          </a:xfrm>
          <a:prstGeom prst="rect">
            <a:avLst/>
          </a:prstGeom>
        </p:spPr>
        <p:txBody>
          <a:bodyPr lIns="0" tIns="0" rIns="0" bIns="0" rtlCol="0" anchor="t">
            <a:spAutoFit/>
          </a:bodyPr>
          <a:lstStyle/>
          <a:p>
            <a:pPr marL="0" lvl="0" indent="0" algn="ctr">
              <a:lnSpc>
                <a:spcPts val="14300"/>
              </a:lnSpc>
            </a:pPr>
            <a:r>
              <a:rPr lang="en-US" sz="13000" spc="-130">
                <a:solidFill>
                  <a:srgbClr val="70747D"/>
                </a:solidFill>
                <a:latin typeface="DM Sans Bold"/>
              </a:rPr>
              <a:t>Questions</a:t>
            </a:r>
          </a:p>
        </p:txBody>
      </p:sp>
      <p:sp>
        <p:nvSpPr>
          <p:cNvPr id="3" name="TextBox 3"/>
          <p:cNvSpPr txBox="1"/>
          <p:nvPr/>
        </p:nvSpPr>
        <p:spPr>
          <a:xfrm>
            <a:off x="13467244" y="622935"/>
            <a:ext cx="3933043" cy="414922"/>
          </a:xfrm>
          <a:prstGeom prst="rect">
            <a:avLst/>
          </a:prstGeom>
        </p:spPr>
        <p:txBody>
          <a:bodyPr lIns="0" tIns="0" rIns="0" bIns="0" rtlCol="0" anchor="t">
            <a:spAutoFit/>
          </a:bodyPr>
          <a:lstStyle/>
          <a:p>
            <a:pPr marL="0" lvl="0" indent="0" algn="r">
              <a:lnSpc>
                <a:spcPts val="3359"/>
              </a:lnSpc>
              <a:spcBef>
                <a:spcPct val="0"/>
              </a:spcBef>
            </a:pPr>
            <a:r>
              <a:rPr lang="en-US" sz="2400" dirty="0">
                <a:solidFill>
                  <a:srgbClr val="FFFFFF"/>
                </a:solidFill>
                <a:latin typeface="DM Sans"/>
              </a:rPr>
              <a:t>04 December,</a:t>
            </a:r>
            <a:r>
              <a:rPr lang="en-US" sz="2400" u="none" dirty="0">
                <a:solidFill>
                  <a:srgbClr val="FFFFFF"/>
                </a:solidFill>
                <a:latin typeface="DM Sans"/>
              </a:rPr>
              <a:t> 2020</a:t>
            </a:r>
          </a:p>
        </p:txBody>
      </p:sp>
      <p:sp>
        <p:nvSpPr>
          <p:cNvPr id="4" name="TextBox 4"/>
          <p:cNvSpPr txBox="1"/>
          <p:nvPr/>
        </p:nvSpPr>
        <p:spPr>
          <a:xfrm>
            <a:off x="559566" y="316230"/>
            <a:ext cx="5524180" cy="712470"/>
          </a:xfrm>
          <a:prstGeom prst="rect">
            <a:avLst/>
          </a:prstGeom>
        </p:spPr>
        <p:txBody>
          <a:bodyPr lIns="0" tIns="0" rIns="0" bIns="0" rtlCol="0" anchor="t">
            <a:spAutoFit/>
          </a:bodyPr>
          <a:lstStyle/>
          <a:p>
            <a:pPr marL="0" lvl="0" indent="0">
              <a:lnSpc>
                <a:spcPts val="5880"/>
              </a:lnSpc>
              <a:spcBef>
                <a:spcPct val="0"/>
              </a:spcBef>
            </a:pPr>
            <a:r>
              <a:rPr lang="en-US" sz="4200" dirty="0">
                <a:solidFill>
                  <a:srgbClr val="FFFFFF"/>
                </a:solidFill>
                <a:latin typeface="DM Sans Bold"/>
              </a:rPr>
              <a:t>CODEHACKERS</a:t>
            </a:r>
          </a:p>
        </p:txBody>
      </p:sp>
      <p:pic>
        <p:nvPicPr>
          <p:cNvPr id="5" name="Picture 5"/>
          <p:cNvPicPr>
            <a:picLocks noChangeAspect="1"/>
          </p:cNvPicPr>
          <p:nvPr/>
        </p:nvPicPr>
        <p:blipFill>
          <a:blip r:embed="rId3"/>
          <a:srcRect/>
          <a:stretch>
            <a:fillRect/>
          </a:stretch>
        </p:blipFill>
        <p:spPr>
          <a:xfrm>
            <a:off x="14333014" y="3277479"/>
            <a:ext cx="2328416" cy="6216646"/>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cstate="email">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TextBox 3"/>
          <p:cNvSpPr txBox="1"/>
          <p:nvPr/>
        </p:nvSpPr>
        <p:spPr>
          <a:xfrm>
            <a:off x="559566" y="316230"/>
            <a:ext cx="5524180" cy="712470"/>
          </a:xfrm>
          <a:prstGeom prst="rect">
            <a:avLst/>
          </a:prstGeom>
        </p:spPr>
        <p:txBody>
          <a:bodyPr lIns="0" tIns="0" rIns="0" bIns="0" rtlCol="0" anchor="t">
            <a:spAutoFit/>
          </a:bodyPr>
          <a:lstStyle/>
          <a:p>
            <a:pPr marL="0" lvl="0" indent="0">
              <a:lnSpc>
                <a:spcPts val="5880"/>
              </a:lnSpc>
              <a:spcBef>
                <a:spcPct val="0"/>
              </a:spcBef>
            </a:pPr>
            <a:r>
              <a:rPr lang="en-US" sz="4200">
                <a:solidFill>
                  <a:srgbClr val="000000"/>
                </a:solidFill>
                <a:latin typeface="DM Sans Bold"/>
              </a:rPr>
              <a:t>CODEHACKERS</a:t>
            </a:r>
          </a:p>
        </p:txBody>
      </p:sp>
      <p:sp>
        <p:nvSpPr>
          <p:cNvPr id="4" name="TextBox 4"/>
          <p:cNvSpPr txBox="1"/>
          <p:nvPr/>
        </p:nvSpPr>
        <p:spPr>
          <a:xfrm>
            <a:off x="559566" y="1802011"/>
            <a:ext cx="8584434" cy="6774290"/>
          </a:xfrm>
          <a:prstGeom prst="rect">
            <a:avLst/>
          </a:prstGeom>
        </p:spPr>
        <p:txBody>
          <a:bodyPr lIns="0" tIns="0" rIns="0" bIns="0" rtlCol="0" anchor="t">
            <a:spAutoFit/>
          </a:bodyPr>
          <a:lstStyle/>
          <a:p>
            <a:pPr>
              <a:lnSpc>
                <a:spcPts val="5880"/>
              </a:lnSpc>
            </a:pPr>
            <a:r>
              <a:rPr lang="en-US" sz="4200" dirty="0">
                <a:solidFill>
                  <a:srgbClr val="000000"/>
                </a:solidFill>
                <a:latin typeface="DM Sans Bold"/>
              </a:rPr>
              <a:t>1. What can you use to handle code splitting? </a:t>
            </a:r>
          </a:p>
          <a:p>
            <a:pPr>
              <a:lnSpc>
                <a:spcPts val="5880"/>
              </a:lnSpc>
            </a:pPr>
            <a:endParaRPr lang="en-US" sz="4200" dirty="0">
              <a:solidFill>
                <a:srgbClr val="000000"/>
              </a:solidFill>
              <a:latin typeface="DM Sans Bold"/>
            </a:endParaRPr>
          </a:p>
          <a:p>
            <a:pPr>
              <a:lnSpc>
                <a:spcPts val="5880"/>
              </a:lnSpc>
            </a:pPr>
            <a:r>
              <a:rPr lang="en-US" sz="4200" dirty="0">
                <a:solidFill>
                  <a:srgbClr val="000000"/>
                </a:solidFill>
                <a:latin typeface="DM Sans Bold"/>
              </a:rPr>
              <a:t>A. </a:t>
            </a:r>
            <a:r>
              <a:rPr lang="en-US" sz="4200" dirty="0" err="1">
                <a:solidFill>
                  <a:srgbClr val="000000"/>
                </a:solidFill>
                <a:latin typeface="DM Sans Bold"/>
              </a:rPr>
              <a:t>React.memo</a:t>
            </a:r>
            <a:r>
              <a:rPr lang="en-US" sz="4200" dirty="0">
                <a:solidFill>
                  <a:srgbClr val="000000"/>
                </a:solidFill>
                <a:latin typeface="DM Sans Bold"/>
              </a:rPr>
              <a:t> </a:t>
            </a:r>
          </a:p>
          <a:p>
            <a:pPr>
              <a:lnSpc>
                <a:spcPts val="5880"/>
              </a:lnSpc>
            </a:pPr>
            <a:r>
              <a:rPr lang="en-US" sz="4200" dirty="0">
                <a:solidFill>
                  <a:srgbClr val="000000"/>
                </a:solidFill>
                <a:latin typeface="DM Sans Bold"/>
              </a:rPr>
              <a:t>B. </a:t>
            </a:r>
            <a:r>
              <a:rPr lang="en-US" sz="4200" dirty="0" err="1">
                <a:solidFill>
                  <a:srgbClr val="000000"/>
                </a:solidFill>
                <a:latin typeface="DM Sans Bold"/>
              </a:rPr>
              <a:t>React.split</a:t>
            </a:r>
            <a:endParaRPr lang="en-US" sz="4200" dirty="0">
              <a:solidFill>
                <a:srgbClr val="000000"/>
              </a:solidFill>
              <a:latin typeface="DM Sans Bold"/>
            </a:endParaRPr>
          </a:p>
          <a:p>
            <a:pPr>
              <a:lnSpc>
                <a:spcPts val="5880"/>
              </a:lnSpc>
            </a:pPr>
            <a:r>
              <a:rPr lang="en-US" sz="4200" dirty="0">
                <a:solidFill>
                  <a:srgbClr val="000000"/>
                </a:solidFill>
                <a:latin typeface="DM Sans Bold"/>
              </a:rPr>
              <a:t>C. </a:t>
            </a:r>
            <a:r>
              <a:rPr lang="en-US" sz="4200" dirty="0" err="1">
                <a:solidFill>
                  <a:srgbClr val="000000"/>
                </a:solidFill>
                <a:latin typeface="DM Sans Bold"/>
              </a:rPr>
              <a:t>React.lazy</a:t>
            </a:r>
            <a:endParaRPr lang="en-US" sz="4200" dirty="0">
              <a:solidFill>
                <a:srgbClr val="000000"/>
              </a:solidFill>
              <a:latin typeface="DM Sans Bold"/>
            </a:endParaRPr>
          </a:p>
          <a:p>
            <a:pPr>
              <a:lnSpc>
                <a:spcPts val="5880"/>
              </a:lnSpc>
            </a:pPr>
            <a:r>
              <a:rPr lang="en-US" sz="4200" dirty="0">
                <a:solidFill>
                  <a:srgbClr val="000000"/>
                </a:solidFill>
                <a:latin typeface="DM Sans Bold"/>
              </a:rPr>
              <a:t>D. </a:t>
            </a:r>
            <a:r>
              <a:rPr lang="en-US" sz="4200" dirty="0" err="1">
                <a:solidFill>
                  <a:srgbClr val="000000"/>
                </a:solidFill>
                <a:latin typeface="DM Sans Bold"/>
              </a:rPr>
              <a:t>React.fallback</a:t>
            </a:r>
            <a:r>
              <a:rPr lang="en-US" sz="4200" dirty="0">
                <a:solidFill>
                  <a:srgbClr val="000000"/>
                </a:solidFill>
                <a:latin typeface="DM Sans Bold"/>
              </a:rPr>
              <a:t> </a:t>
            </a:r>
          </a:p>
          <a:p>
            <a:pPr>
              <a:lnSpc>
                <a:spcPts val="5880"/>
              </a:lnSpc>
            </a:pPr>
            <a:endParaRPr lang="en-US" sz="4200" dirty="0">
              <a:solidFill>
                <a:srgbClr val="000000"/>
              </a:solidFill>
              <a:latin typeface="DM Sans Bold"/>
            </a:endParaRPr>
          </a:p>
          <a:p>
            <a:pPr marL="0" lvl="0" indent="0">
              <a:lnSpc>
                <a:spcPts val="5880"/>
              </a:lnSpc>
            </a:pPr>
            <a:endParaRPr lang="en-US" sz="4200" dirty="0">
              <a:solidFill>
                <a:srgbClr val="000000"/>
              </a:solidFill>
              <a:latin typeface="DM Sans Bold"/>
            </a:endParaRPr>
          </a:p>
        </p:txBody>
      </p:sp>
      <p:grpSp>
        <p:nvGrpSpPr>
          <p:cNvPr id="6" name="Group 46">
            <a:extLst>
              <a:ext uri="{FF2B5EF4-FFF2-40B4-BE49-F238E27FC236}">
                <a16:creationId xmlns:a16="http://schemas.microsoft.com/office/drawing/2014/main" id="{3E7AB37E-7D08-444E-988B-406D5BDD9BCC}"/>
              </a:ext>
            </a:extLst>
          </p:cNvPr>
          <p:cNvGrpSpPr/>
          <p:nvPr/>
        </p:nvGrpSpPr>
        <p:grpSpPr>
          <a:xfrm rot="426986">
            <a:off x="6235026" y="4754657"/>
            <a:ext cx="3730153" cy="2674191"/>
            <a:chOff x="0" y="0"/>
            <a:chExt cx="1062496" cy="1081539"/>
          </a:xfrm>
        </p:grpSpPr>
        <p:grpSp>
          <p:nvGrpSpPr>
            <p:cNvPr id="7" name="Group 47">
              <a:extLst>
                <a:ext uri="{FF2B5EF4-FFF2-40B4-BE49-F238E27FC236}">
                  <a16:creationId xmlns:a16="http://schemas.microsoft.com/office/drawing/2014/main" id="{617EB058-94B0-C149-8614-E51D260EE406}"/>
                </a:ext>
              </a:extLst>
            </p:cNvPr>
            <p:cNvGrpSpPr/>
            <p:nvPr/>
          </p:nvGrpSpPr>
          <p:grpSpPr>
            <a:xfrm>
              <a:off x="0" y="0"/>
              <a:ext cx="1062496" cy="1081539"/>
              <a:chOff x="0" y="0"/>
              <a:chExt cx="3472180" cy="3534410"/>
            </a:xfrm>
          </p:grpSpPr>
          <p:sp>
            <p:nvSpPr>
              <p:cNvPr id="9" name="Freeform 48">
                <a:extLst>
                  <a:ext uri="{FF2B5EF4-FFF2-40B4-BE49-F238E27FC236}">
                    <a16:creationId xmlns:a16="http://schemas.microsoft.com/office/drawing/2014/main" id="{9F3BD18B-175B-424A-AFD8-C7C2F1326F96}"/>
                  </a:ext>
                </a:extLst>
              </p:cNvPr>
              <p:cNvSpPr/>
              <p:nvPr/>
            </p:nvSpPr>
            <p:spPr>
              <a:xfrm>
                <a:off x="15240" y="248920"/>
                <a:ext cx="3444240" cy="3263900"/>
              </a:xfrm>
              <a:custGeom>
                <a:avLst/>
                <a:gdLst/>
                <a:ahLst/>
                <a:cxnLst/>
                <a:rect l="l" t="t" r="r" b="b"/>
                <a:pathLst>
                  <a:path w="3444240" h="3263900">
                    <a:moveTo>
                      <a:pt x="3441700" y="645160"/>
                    </a:moveTo>
                    <a:cubicBezTo>
                      <a:pt x="3444240" y="488950"/>
                      <a:pt x="3422650" y="30480"/>
                      <a:pt x="3422650" y="30480"/>
                    </a:cubicBezTo>
                    <a:cubicBezTo>
                      <a:pt x="3422650" y="30480"/>
                      <a:pt x="3037840" y="40640"/>
                      <a:pt x="2684780" y="40640"/>
                    </a:cubicBezTo>
                    <a:cubicBezTo>
                      <a:pt x="2653030" y="40640"/>
                      <a:pt x="2401570" y="40640"/>
                      <a:pt x="2341880" y="40640"/>
                    </a:cubicBezTo>
                    <a:cubicBezTo>
                      <a:pt x="1906270" y="40640"/>
                      <a:pt x="1042670" y="38100"/>
                      <a:pt x="795020" y="33020"/>
                    </a:cubicBezTo>
                    <a:cubicBezTo>
                      <a:pt x="482600" y="20320"/>
                      <a:pt x="11430" y="0"/>
                      <a:pt x="10160" y="29210"/>
                    </a:cubicBezTo>
                    <a:cubicBezTo>
                      <a:pt x="8890" y="58420"/>
                      <a:pt x="21590" y="440690"/>
                      <a:pt x="21590" y="440690"/>
                    </a:cubicBezTo>
                    <a:cubicBezTo>
                      <a:pt x="21590" y="440690"/>
                      <a:pt x="21590" y="2415540"/>
                      <a:pt x="21590" y="2607310"/>
                    </a:cubicBezTo>
                    <a:cubicBezTo>
                      <a:pt x="6350" y="2852420"/>
                      <a:pt x="0" y="3225800"/>
                      <a:pt x="0" y="3225800"/>
                    </a:cubicBezTo>
                    <a:cubicBezTo>
                      <a:pt x="204470" y="3256280"/>
                      <a:pt x="450850" y="3263900"/>
                      <a:pt x="657860" y="3261360"/>
                    </a:cubicBezTo>
                    <a:cubicBezTo>
                      <a:pt x="891540" y="3261360"/>
                      <a:pt x="2616200" y="3261360"/>
                      <a:pt x="2616200" y="3261360"/>
                    </a:cubicBezTo>
                    <a:lnTo>
                      <a:pt x="3402330" y="3247390"/>
                    </a:lnTo>
                    <a:cubicBezTo>
                      <a:pt x="3402330" y="3247390"/>
                      <a:pt x="3441700" y="2545080"/>
                      <a:pt x="3441700" y="2419350"/>
                    </a:cubicBezTo>
                    <a:cubicBezTo>
                      <a:pt x="3441700" y="2245360"/>
                      <a:pt x="3439160" y="803910"/>
                      <a:pt x="3441700" y="645160"/>
                    </a:cubicBezTo>
                    <a:close/>
                  </a:path>
                </a:pathLst>
              </a:custGeom>
              <a:solidFill>
                <a:srgbClr val="D2D5FF"/>
              </a:solidFill>
            </p:spPr>
          </p:sp>
          <p:sp>
            <p:nvSpPr>
              <p:cNvPr id="10" name="Freeform 49">
                <a:extLst>
                  <a:ext uri="{FF2B5EF4-FFF2-40B4-BE49-F238E27FC236}">
                    <a16:creationId xmlns:a16="http://schemas.microsoft.com/office/drawing/2014/main" id="{9DCFDB95-663D-004A-898A-6185F9BE8276}"/>
                  </a:ext>
                </a:extLst>
              </p:cNvPr>
              <p:cNvSpPr/>
              <p:nvPr/>
            </p:nvSpPr>
            <p:spPr>
              <a:xfrm>
                <a:off x="469900" y="10160"/>
                <a:ext cx="1583690" cy="554990"/>
              </a:xfrm>
              <a:custGeom>
                <a:avLst/>
                <a:gdLst/>
                <a:ahLst/>
                <a:cxnLst/>
                <a:rect l="l" t="t" r="r" b="b"/>
                <a:pathLst>
                  <a:path w="1583690" h="554990">
                    <a:moveTo>
                      <a:pt x="27940" y="0"/>
                    </a:moveTo>
                    <a:cubicBezTo>
                      <a:pt x="27940" y="0"/>
                      <a:pt x="990600" y="95250"/>
                      <a:pt x="1109980" y="97790"/>
                    </a:cubicBezTo>
                    <a:lnTo>
                      <a:pt x="1558290" y="106680"/>
                    </a:lnTo>
                    <a:lnTo>
                      <a:pt x="1557020" y="199390"/>
                    </a:lnTo>
                    <a:cubicBezTo>
                      <a:pt x="1557020" y="199390"/>
                      <a:pt x="1583690" y="342900"/>
                      <a:pt x="1582420" y="402590"/>
                    </a:cubicBezTo>
                    <a:lnTo>
                      <a:pt x="1579880" y="554990"/>
                    </a:lnTo>
                    <a:cubicBezTo>
                      <a:pt x="1579880" y="554990"/>
                      <a:pt x="975360" y="504190"/>
                      <a:pt x="825500" y="497840"/>
                    </a:cubicBezTo>
                    <a:cubicBezTo>
                      <a:pt x="511810" y="482600"/>
                      <a:pt x="11430" y="414020"/>
                      <a:pt x="11430" y="414020"/>
                    </a:cubicBezTo>
                    <a:lnTo>
                      <a:pt x="0" y="261620"/>
                    </a:lnTo>
                    <a:lnTo>
                      <a:pt x="48260" y="135890"/>
                    </a:lnTo>
                    <a:lnTo>
                      <a:pt x="27940" y="0"/>
                    </a:lnTo>
                    <a:close/>
                  </a:path>
                </a:pathLst>
              </a:custGeom>
              <a:solidFill>
                <a:srgbClr val="541FC4"/>
              </a:solidFill>
            </p:spPr>
          </p:sp>
        </p:grpSp>
        <p:sp>
          <p:nvSpPr>
            <p:cNvPr id="8" name="TextBox 50">
              <a:extLst>
                <a:ext uri="{FF2B5EF4-FFF2-40B4-BE49-F238E27FC236}">
                  <a16:creationId xmlns:a16="http://schemas.microsoft.com/office/drawing/2014/main" id="{99934285-53F8-1B45-9B82-5CDDEA5686B9}"/>
                </a:ext>
              </a:extLst>
            </p:cNvPr>
            <p:cNvSpPr txBox="1"/>
            <p:nvPr/>
          </p:nvSpPr>
          <p:spPr>
            <a:xfrm>
              <a:off x="153964" y="396654"/>
              <a:ext cx="754569" cy="409033"/>
            </a:xfrm>
            <a:prstGeom prst="rect">
              <a:avLst/>
            </a:prstGeom>
          </p:spPr>
          <p:txBody>
            <a:bodyPr lIns="0" tIns="0" rIns="0" bIns="0" rtlCol="0" anchor="t">
              <a:spAutoFit/>
            </a:bodyPr>
            <a:lstStyle/>
            <a:p>
              <a:pPr algn="ctr">
                <a:lnSpc>
                  <a:spcPct val="150000"/>
                </a:lnSpc>
              </a:pPr>
              <a:r>
                <a:rPr lang="en-US" sz="4800" dirty="0" err="1">
                  <a:solidFill>
                    <a:srgbClr val="000000"/>
                  </a:solidFill>
                  <a:latin typeface="Shuneet Square Book Bold"/>
                </a:rPr>
                <a:t>Kevser</a:t>
              </a:r>
              <a:endParaRPr lang="en-US" sz="4800" dirty="0">
                <a:solidFill>
                  <a:srgbClr val="000000"/>
                </a:solidFill>
                <a:latin typeface="Shuneet Square Book Bold"/>
              </a:endParaRPr>
            </a:p>
          </p:txBody>
        </p:sp>
      </p:grpSp>
      <p:pic>
        <p:nvPicPr>
          <p:cNvPr id="11" name="Picture 27">
            <a:extLst>
              <a:ext uri="{FF2B5EF4-FFF2-40B4-BE49-F238E27FC236}">
                <a16:creationId xmlns:a16="http://schemas.microsoft.com/office/drawing/2014/main" id="{ACDC5E3F-D79D-F949-8E99-A6E71D62D049}"/>
              </a:ext>
            </a:extLst>
          </p:cNvPr>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a:xfrm rot="-671145">
            <a:off x="6622723" y="5288904"/>
            <a:ext cx="790920" cy="790920"/>
          </a:xfrm>
          <a:prstGeom prst="rect">
            <a:avLst/>
          </a:prstGeom>
        </p:spPr>
      </p:pic>
      <p:pic>
        <p:nvPicPr>
          <p:cNvPr id="12" name="Picture 30">
            <a:extLst>
              <a:ext uri="{FF2B5EF4-FFF2-40B4-BE49-F238E27FC236}">
                <a16:creationId xmlns:a16="http://schemas.microsoft.com/office/drawing/2014/main" id="{A5C8D743-DE70-2C4B-B9F7-9931F3EBD8F3}"/>
              </a:ext>
            </a:extLst>
          </p:cNvPr>
          <p:cNvPicPr>
            <a:picLocks noChangeAspect="1"/>
          </p:cNvPicPr>
          <p:nvPr/>
        </p:nvPicPr>
        <p:blipFill>
          <a:blip r:embed="rId5" cstate="email">
            <a:extLst>
              <a:ext uri="{28A0092B-C50C-407E-A947-70E740481C1C}">
                <a14:useLocalDpi xmlns:a14="http://schemas.microsoft.com/office/drawing/2010/main"/>
              </a:ext>
            </a:extLst>
          </a:blip>
          <a:srcRect/>
          <a:stretch>
            <a:fillRect/>
          </a:stretch>
        </p:blipFill>
        <p:spPr>
          <a:xfrm rot="691800">
            <a:off x="9032386" y="5503999"/>
            <a:ext cx="591837" cy="591837"/>
          </a:xfrm>
          <a:prstGeom prst="rect">
            <a:avLst/>
          </a:prstGeom>
        </p:spPr>
      </p:pic>
      <p:pic>
        <p:nvPicPr>
          <p:cNvPr id="13" name="Picture 64">
            <a:extLst>
              <a:ext uri="{FF2B5EF4-FFF2-40B4-BE49-F238E27FC236}">
                <a16:creationId xmlns:a16="http://schemas.microsoft.com/office/drawing/2014/main" id="{B079879E-6AF8-2544-916F-A844049F876D}"/>
              </a:ext>
            </a:extLst>
          </p:cNvPr>
          <p:cNvPicPr>
            <a:picLocks noChangeAspect="1"/>
          </p:cNvPicPr>
          <p:nvPr/>
        </p:nvPicPr>
        <p:blipFill>
          <a:blip r:embed="rId6"/>
          <a:srcRect/>
          <a:stretch>
            <a:fillRect/>
          </a:stretch>
        </p:blipFill>
        <p:spPr>
          <a:xfrm>
            <a:off x="8990235" y="6628880"/>
            <a:ext cx="377779" cy="494711"/>
          </a:xfrm>
          <a:prstGeom prst="rect">
            <a:avLst/>
          </a:prstGeom>
        </p:spPr>
      </p:pic>
      <p:sp>
        <p:nvSpPr>
          <p:cNvPr id="14" name="TextBox 3">
            <a:extLst>
              <a:ext uri="{FF2B5EF4-FFF2-40B4-BE49-F238E27FC236}">
                <a16:creationId xmlns:a16="http://schemas.microsoft.com/office/drawing/2014/main" id="{5B1B05B1-391F-7D45-8C0B-097C3B13E128}"/>
              </a:ext>
            </a:extLst>
          </p:cNvPr>
          <p:cNvSpPr txBox="1"/>
          <p:nvPr/>
        </p:nvSpPr>
        <p:spPr>
          <a:xfrm>
            <a:off x="13467244" y="622935"/>
            <a:ext cx="3933043" cy="414922"/>
          </a:xfrm>
          <a:prstGeom prst="rect">
            <a:avLst/>
          </a:prstGeom>
        </p:spPr>
        <p:txBody>
          <a:bodyPr lIns="0" tIns="0" rIns="0" bIns="0" rtlCol="0" anchor="t">
            <a:spAutoFit/>
          </a:bodyPr>
          <a:lstStyle/>
          <a:p>
            <a:pPr marL="0" lvl="0" indent="0" algn="r">
              <a:lnSpc>
                <a:spcPts val="3359"/>
              </a:lnSpc>
              <a:spcBef>
                <a:spcPct val="0"/>
              </a:spcBef>
            </a:pPr>
            <a:r>
              <a:rPr lang="en-US" sz="2400" dirty="0">
                <a:solidFill>
                  <a:srgbClr val="000000"/>
                </a:solidFill>
                <a:latin typeface="DM Sans"/>
              </a:rPr>
              <a:t>04 December,</a:t>
            </a:r>
            <a:r>
              <a:rPr lang="en-US" sz="2400" u="none" dirty="0">
                <a:solidFill>
                  <a:srgbClr val="000000"/>
                </a:solidFill>
                <a:latin typeface="DM Sans"/>
              </a:rPr>
              <a:t> 2020</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396674" y="-342900"/>
            <a:ext cx="16900726" cy="11049050"/>
          </a:xfrm>
          <a:prstGeom prst="rect">
            <a:avLst/>
          </a:prstGeom>
        </p:spPr>
        <p:txBody>
          <a:bodyPr wrap="square" lIns="0" tIns="0" rIns="0" bIns="0" rtlCol="0" anchor="t">
            <a:spAutoFit/>
          </a:bodyPr>
          <a:lstStyle/>
          <a:p>
            <a:pPr>
              <a:lnSpc>
                <a:spcPts val="5436"/>
              </a:lnSpc>
            </a:pPr>
            <a:endParaRPr dirty="0"/>
          </a:p>
          <a:p>
            <a:pPr>
              <a:lnSpc>
                <a:spcPts val="5436"/>
              </a:lnSpc>
            </a:pPr>
            <a:r>
              <a:rPr lang="en-US" sz="3883" dirty="0">
                <a:solidFill>
                  <a:srgbClr val="FFFF00"/>
                </a:solidFill>
                <a:latin typeface="DM Sans Bold"/>
              </a:rPr>
              <a:t> Code Splitting:</a:t>
            </a:r>
          </a:p>
          <a:p>
            <a:pPr>
              <a:lnSpc>
                <a:spcPts val="5436"/>
              </a:lnSpc>
            </a:pPr>
            <a:endParaRPr lang="en-US" sz="3883" dirty="0">
              <a:latin typeface="DM Sans Bold"/>
            </a:endParaRPr>
          </a:p>
          <a:p>
            <a:pPr>
              <a:lnSpc>
                <a:spcPts val="5436"/>
              </a:lnSpc>
            </a:pPr>
            <a:r>
              <a:rPr lang="en-US" sz="3883" dirty="0">
                <a:latin typeface="DM Sans Bold"/>
              </a:rPr>
              <a:t>Sending large JavaScript payloads impacts the speed of your site significantly. </a:t>
            </a:r>
          </a:p>
          <a:p>
            <a:pPr>
              <a:lnSpc>
                <a:spcPts val="5436"/>
              </a:lnSpc>
            </a:pPr>
            <a:endParaRPr lang="en-US" sz="3883" dirty="0">
              <a:latin typeface="DM Sans Bold"/>
            </a:endParaRPr>
          </a:p>
          <a:p>
            <a:pPr>
              <a:lnSpc>
                <a:spcPts val="5436"/>
              </a:lnSpc>
            </a:pPr>
            <a:r>
              <a:rPr lang="en-US" sz="3883" dirty="0">
                <a:latin typeface="DM Sans Bold"/>
              </a:rPr>
              <a:t>Instead of shipping all the JavaScript to your user as soon as the first page of your application is loaded;</a:t>
            </a:r>
          </a:p>
          <a:p>
            <a:pPr>
              <a:lnSpc>
                <a:spcPts val="5436"/>
              </a:lnSpc>
            </a:pPr>
            <a:r>
              <a:rPr lang="en-US" sz="3883" dirty="0">
                <a:latin typeface="DM Sans Bold"/>
              </a:rPr>
              <a:t>	-  split your bundle into multiple pieces and </a:t>
            </a:r>
          </a:p>
          <a:p>
            <a:pPr>
              <a:lnSpc>
                <a:spcPts val="5436"/>
              </a:lnSpc>
            </a:pPr>
            <a:r>
              <a:rPr lang="en-US" sz="3883" dirty="0">
                <a:latin typeface="DM Sans Bold"/>
              </a:rPr>
              <a:t>	- only send </a:t>
            </a:r>
            <a:r>
              <a:rPr lang="en-US" sz="3883" dirty="0">
                <a:solidFill>
                  <a:srgbClr val="FFFF00"/>
                </a:solidFill>
                <a:latin typeface="DM Sans Bold"/>
              </a:rPr>
              <a:t>what's necessary </a:t>
            </a:r>
            <a:r>
              <a:rPr lang="en-US" sz="3883" dirty="0">
                <a:latin typeface="DM Sans Bold"/>
              </a:rPr>
              <a:t>at the very beginning.</a:t>
            </a:r>
          </a:p>
          <a:p>
            <a:pPr>
              <a:lnSpc>
                <a:spcPts val="5436"/>
              </a:lnSpc>
            </a:pPr>
            <a:endParaRPr lang="en-US" sz="3883" dirty="0">
              <a:latin typeface="DM Sans Bold"/>
            </a:endParaRPr>
          </a:p>
          <a:p>
            <a:pPr>
              <a:lnSpc>
                <a:spcPts val="5436"/>
              </a:lnSpc>
            </a:pPr>
            <a:endParaRPr lang="en-US" sz="3883" dirty="0">
              <a:latin typeface="DM Sans Bold"/>
            </a:endParaRPr>
          </a:p>
          <a:p>
            <a:pPr>
              <a:lnSpc>
                <a:spcPts val="5436"/>
              </a:lnSpc>
            </a:pPr>
            <a:endParaRPr lang="en-US" sz="3883" dirty="0">
              <a:latin typeface="DM Sans Bold"/>
            </a:endParaRPr>
          </a:p>
          <a:p>
            <a:pPr>
              <a:lnSpc>
                <a:spcPts val="5436"/>
              </a:lnSpc>
            </a:pPr>
            <a:endParaRPr lang="en-US" sz="3883" dirty="0">
              <a:solidFill>
                <a:srgbClr val="100F0D"/>
              </a:solidFill>
              <a:latin typeface="DM Sans Bold"/>
            </a:endParaRPr>
          </a:p>
          <a:p>
            <a:pPr>
              <a:lnSpc>
                <a:spcPts val="5436"/>
              </a:lnSpc>
            </a:pPr>
            <a:endParaRPr lang="en-US" sz="3883" dirty="0">
              <a:solidFill>
                <a:srgbClr val="100F0D"/>
              </a:solidFill>
              <a:latin typeface="DM Sans Bold"/>
            </a:endParaRPr>
          </a:p>
          <a:p>
            <a:pPr marL="0" lvl="0" indent="0">
              <a:lnSpc>
                <a:spcPts val="5436"/>
              </a:lnSpc>
            </a:pPr>
            <a:endParaRPr lang="en-US" sz="3883" dirty="0">
              <a:solidFill>
                <a:srgbClr val="100F0D"/>
              </a:solidFill>
              <a:latin typeface="DM Sans Bold"/>
            </a:endParaRPr>
          </a:p>
        </p:txBody>
      </p:sp>
      <p:sp>
        <p:nvSpPr>
          <p:cNvPr id="4" name="Striped Right Arrow 3">
            <a:hlinkClick r:id="rId3"/>
            <a:extLst>
              <a:ext uri="{FF2B5EF4-FFF2-40B4-BE49-F238E27FC236}">
                <a16:creationId xmlns:a16="http://schemas.microsoft.com/office/drawing/2014/main" id="{A440CDC9-18FB-FC42-92F3-B17111C90B67}"/>
              </a:ext>
            </a:extLst>
          </p:cNvPr>
          <p:cNvSpPr/>
          <p:nvPr/>
        </p:nvSpPr>
        <p:spPr>
          <a:xfrm>
            <a:off x="15468600" y="8724900"/>
            <a:ext cx="1828800" cy="1094232"/>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Tree>
    <p:extLst>
      <p:ext uri="{BB962C8B-B14F-4D97-AF65-F5344CB8AC3E}">
        <p14:creationId xmlns:p14="http://schemas.microsoft.com/office/powerpoint/2010/main" val="10658576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559566" y="316230"/>
            <a:ext cx="5524180" cy="721351"/>
          </a:xfrm>
          <a:prstGeom prst="rect">
            <a:avLst/>
          </a:prstGeom>
        </p:spPr>
        <p:txBody>
          <a:bodyPr lIns="0" tIns="0" rIns="0" bIns="0" rtlCol="0" anchor="t">
            <a:spAutoFit/>
          </a:bodyPr>
          <a:lstStyle/>
          <a:p>
            <a:pPr marL="0" lvl="0" indent="0">
              <a:lnSpc>
                <a:spcPts val="5880"/>
              </a:lnSpc>
              <a:spcBef>
                <a:spcPct val="0"/>
              </a:spcBef>
            </a:pPr>
            <a:r>
              <a:rPr lang="en-US" sz="4200" dirty="0">
                <a:latin typeface="DM Sans Bold"/>
              </a:rPr>
              <a:t>CODEHACKERS</a:t>
            </a:r>
          </a:p>
        </p:txBody>
      </p:sp>
      <p:pic>
        <p:nvPicPr>
          <p:cNvPr id="13" name="Picture 12" descr="Graphical user interface, text, application, chat or text message&#10;&#10;Description automatically generated">
            <a:extLst>
              <a:ext uri="{FF2B5EF4-FFF2-40B4-BE49-F238E27FC236}">
                <a16:creationId xmlns:a16="http://schemas.microsoft.com/office/drawing/2014/main" id="{5FD5DE54-A255-0043-8078-9B90FF0E0060}"/>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96142" y="1524000"/>
            <a:ext cx="17064534" cy="7581900"/>
          </a:xfrm>
          <a:prstGeom prst="rect">
            <a:avLst/>
          </a:prstGeom>
        </p:spPr>
      </p:pic>
    </p:spTree>
    <p:extLst>
      <p:ext uri="{BB962C8B-B14F-4D97-AF65-F5344CB8AC3E}">
        <p14:creationId xmlns:p14="http://schemas.microsoft.com/office/powerpoint/2010/main" val="4625229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396674" y="-342900"/>
            <a:ext cx="16900726" cy="12434045"/>
          </a:xfrm>
          <a:prstGeom prst="rect">
            <a:avLst/>
          </a:prstGeom>
        </p:spPr>
        <p:txBody>
          <a:bodyPr wrap="square" lIns="0" tIns="0" rIns="0" bIns="0" rtlCol="0" anchor="t">
            <a:spAutoFit/>
          </a:bodyPr>
          <a:lstStyle/>
          <a:p>
            <a:pPr>
              <a:lnSpc>
                <a:spcPts val="5436"/>
              </a:lnSpc>
            </a:pPr>
            <a:endParaRPr dirty="0"/>
          </a:p>
          <a:p>
            <a:pPr>
              <a:lnSpc>
                <a:spcPts val="5436"/>
              </a:lnSpc>
            </a:pPr>
            <a:r>
              <a:rPr lang="en-US" sz="3883" dirty="0">
                <a:solidFill>
                  <a:srgbClr val="FFFF00"/>
                </a:solidFill>
                <a:latin typeface="DM Sans Bold"/>
              </a:rPr>
              <a:t> </a:t>
            </a:r>
            <a:r>
              <a:rPr lang="en-US" sz="3883" dirty="0" err="1">
                <a:solidFill>
                  <a:srgbClr val="FFFF00"/>
                </a:solidFill>
                <a:latin typeface="DM Sans Bold"/>
              </a:rPr>
              <a:t>React.lazy</a:t>
            </a:r>
            <a:r>
              <a:rPr lang="en-US" sz="3883" dirty="0">
                <a:solidFill>
                  <a:srgbClr val="FFFF00"/>
                </a:solidFill>
                <a:latin typeface="DM Sans Bold"/>
              </a:rPr>
              <a:t>:</a:t>
            </a:r>
          </a:p>
          <a:p>
            <a:pPr>
              <a:lnSpc>
                <a:spcPts val="5436"/>
              </a:lnSpc>
            </a:pPr>
            <a:endParaRPr lang="en-US" sz="3883" dirty="0">
              <a:latin typeface="DM Sans Bold"/>
            </a:endParaRPr>
          </a:p>
          <a:p>
            <a:pPr>
              <a:lnSpc>
                <a:spcPts val="5436"/>
              </a:lnSpc>
            </a:pPr>
            <a:r>
              <a:rPr lang="en-US" sz="3883" dirty="0">
                <a:latin typeface="DM Sans Bold"/>
              </a:rPr>
              <a:t>The </a:t>
            </a:r>
            <a:r>
              <a:rPr lang="en-US" sz="3883" dirty="0" err="1">
                <a:latin typeface="DM Sans Bold"/>
              </a:rPr>
              <a:t>React.lazy</a:t>
            </a:r>
            <a:r>
              <a:rPr lang="en-US" sz="3883" dirty="0">
                <a:latin typeface="DM Sans Bold"/>
              </a:rPr>
              <a:t> method makes it easy to code-split a React application on a component level using dynamic imports.</a:t>
            </a:r>
          </a:p>
          <a:p>
            <a:pPr>
              <a:lnSpc>
                <a:spcPts val="5436"/>
              </a:lnSpc>
            </a:pPr>
            <a:endParaRPr lang="en-US" sz="3883" dirty="0">
              <a:latin typeface="DM Sans Bold"/>
            </a:endParaRPr>
          </a:p>
          <a:p>
            <a:pPr>
              <a:lnSpc>
                <a:spcPts val="5436"/>
              </a:lnSpc>
            </a:pPr>
            <a:r>
              <a:rPr lang="en-US" sz="3883" dirty="0">
                <a:latin typeface="DM Sans Bold"/>
              </a:rPr>
              <a:t>A large React application will usually consist of </a:t>
            </a:r>
            <a:r>
              <a:rPr lang="en-US" sz="3883" dirty="0">
                <a:solidFill>
                  <a:srgbClr val="FFFF00"/>
                </a:solidFill>
                <a:latin typeface="DM Sans Bold"/>
              </a:rPr>
              <a:t>many components</a:t>
            </a:r>
            <a:r>
              <a:rPr lang="en-US" sz="3883" dirty="0">
                <a:latin typeface="DM Sans Bold"/>
              </a:rPr>
              <a:t>, </a:t>
            </a:r>
            <a:r>
              <a:rPr lang="en-US" sz="3883" dirty="0">
                <a:solidFill>
                  <a:srgbClr val="FFFF00"/>
                </a:solidFill>
                <a:latin typeface="DM Sans Bold"/>
              </a:rPr>
              <a:t>utility methods, and third-party libraries</a:t>
            </a:r>
            <a:r>
              <a:rPr lang="en-US" sz="3883" dirty="0">
                <a:latin typeface="DM Sans Bold"/>
              </a:rPr>
              <a:t>. </a:t>
            </a:r>
          </a:p>
          <a:p>
            <a:pPr>
              <a:lnSpc>
                <a:spcPts val="5436"/>
              </a:lnSpc>
            </a:pPr>
            <a:endParaRPr lang="en-US" sz="3883" dirty="0">
              <a:latin typeface="DM Sans Bold"/>
            </a:endParaRPr>
          </a:p>
          <a:p>
            <a:pPr>
              <a:lnSpc>
                <a:spcPts val="5436"/>
              </a:lnSpc>
            </a:pPr>
            <a:r>
              <a:rPr lang="en-US" sz="3883" i="1" u="sng" dirty="0">
                <a:latin typeface="DM Sans Bold"/>
              </a:rPr>
              <a:t>If an effort isn't made to try to load different parts of an application only when they're needed</a:t>
            </a:r>
            <a:r>
              <a:rPr lang="en-US" sz="3883" dirty="0">
                <a:latin typeface="DM Sans Bold"/>
              </a:rPr>
              <a:t>, a single, large bundle of JavaScript will be shipped to your users as soon as they load the first page. </a:t>
            </a:r>
            <a:r>
              <a:rPr lang="en-US" sz="3883" i="1" u="sng" dirty="0">
                <a:latin typeface="DM Sans Bold"/>
              </a:rPr>
              <a:t>This can affect page performance significantly.</a:t>
            </a:r>
          </a:p>
          <a:p>
            <a:pPr>
              <a:lnSpc>
                <a:spcPts val="5436"/>
              </a:lnSpc>
            </a:pPr>
            <a:endParaRPr lang="en-US" sz="3883" dirty="0">
              <a:latin typeface="DM Sans Bold"/>
            </a:endParaRPr>
          </a:p>
          <a:p>
            <a:pPr>
              <a:lnSpc>
                <a:spcPts val="5436"/>
              </a:lnSpc>
            </a:pPr>
            <a:endParaRPr lang="en-US" sz="3883" dirty="0">
              <a:latin typeface="DM Sans Bold"/>
            </a:endParaRPr>
          </a:p>
          <a:p>
            <a:pPr>
              <a:lnSpc>
                <a:spcPts val="5436"/>
              </a:lnSpc>
            </a:pPr>
            <a:endParaRPr lang="en-US" sz="3883" dirty="0">
              <a:solidFill>
                <a:srgbClr val="100F0D"/>
              </a:solidFill>
              <a:latin typeface="DM Sans Bold"/>
            </a:endParaRPr>
          </a:p>
          <a:p>
            <a:pPr>
              <a:lnSpc>
                <a:spcPts val="5436"/>
              </a:lnSpc>
            </a:pPr>
            <a:endParaRPr lang="en-US" sz="3883" dirty="0">
              <a:solidFill>
                <a:srgbClr val="100F0D"/>
              </a:solidFill>
              <a:latin typeface="DM Sans Bold"/>
            </a:endParaRPr>
          </a:p>
          <a:p>
            <a:pPr marL="0" lvl="0" indent="0">
              <a:lnSpc>
                <a:spcPts val="5436"/>
              </a:lnSpc>
            </a:pPr>
            <a:endParaRPr lang="en-US" sz="3883" dirty="0">
              <a:solidFill>
                <a:srgbClr val="100F0D"/>
              </a:solidFill>
              <a:latin typeface="DM Sans Bold"/>
            </a:endParaRPr>
          </a:p>
        </p:txBody>
      </p:sp>
      <p:sp>
        <p:nvSpPr>
          <p:cNvPr id="4" name="Striped Right Arrow 3">
            <a:hlinkClick r:id="rId3"/>
            <a:extLst>
              <a:ext uri="{FF2B5EF4-FFF2-40B4-BE49-F238E27FC236}">
                <a16:creationId xmlns:a16="http://schemas.microsoft.com/office/drawing/2014/main" id="{A440CDC9-18FB-FC42-92F3-B17111C90B67}"/>
              </a:ext>
            </a:extLst>
          </p:cNvPr>
          <p:cNvSpPr/>
          <p:nvPr/>
        </p:nvSpPr>
        <p:spPr>
          <a:xfrm>
            <a:off x="15468600" y="8724900"/>
            <a:ext cx="1828800" cy="1094232"/>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Tree>
    <p:extLst>
      <p:ext uri="{BB962C8B-B14F-4D97-AF65-F5344CB8AC3E}">
        <p14:creationId xmlns:p14="http://schemas.microsoft.com/office/powerpoint/2010/main" val="4129443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Graphical user interface, text&#10;&#10;Description automatically generated">
            <a:extLst>
              <a:ext uri="{FF2B5EF4-FFF2-40B4-BE49-F238E27FC236}">
                <a16:creationId xmlns:a16="http://schemas.microsoft.com/office/drawing/2014/main" id="{CAC8D382-6C64-C14D-9491-3119AFA3FC99}"/>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84793" y="342900"/>
            <a:ext cx="16918411" cy="9601200"/>
          </a:xfrm>
          <a:prstGeom prst="rect">
            <a:avLst/>
          </a:prstGeom>
        </p:spPr>
      </p:pic>
    </p:spTree>
    <p:extLst>
      <p:ext uri="{BB962C8B-B14F-4D97-AF65-F5344CB8AC3E}">
        <p14:creationId xmlns:p14="http://schemas.microsoft.com/office/powerpoint/2010/main" val="2524538651"/>
      </p:ext>
    </p:extLst>
  </p:cSld>
  <p:clrMapOvr>
    <a:overrideClrMapping bg1="lt1" tx1="dk1" bg2="lt2" tx2="dk2" accent1="accent1" accent2="accent2" accent3="accent3" accent4="accent4" accent5="accent5" accent6="accent6" hlink="hlink" folHlink="folHlink"/>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267</TotalTime>
  <Words>1764</Words>
  <Application>Microsoft Macintosh PowerPoint</Application>
  <PresentationFormat>Custom</PresentationFormat>
  <Paragraphs>268</Paragraphs>
  <Slides>25</Slides>
  <Notes>16</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25</vt:i4>
      </vt:variant>
    </vt:vector>
  </HeadingPairs>
  <TitlesOfParts>
    <vt:vector size="34" baseType="lpstr">
      <vt:lpstr>Shuneet Square Book Bold</vt:lpstr>
      <vt:lpstr>Calibri Light</vt:lpstr>
      <vt:lpstr>DM Sans</vt:lpstr>
      <vt:lpstr>DM Sans Bold</vt:lpstr>
      <vt:lpstr>Moontime</vt:lpstr>
      <vt:lpstr>Telegraf Bold</vt:lpstr>
      <vt:lpstr>Calibri</vt:lpstr>
      <vt:lpstr>Arial</vt:lpstr>
      <vt:lpstr>Celestial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Engin Kosure</dc:creator>
  <cp:lastModifiedBy>Semih Durmus</cp:lastModifiedBy>
  <cp:revision>27</cp:revision>
  <dcterms:created xsi:type="dcterms:W3CDTF">2020-12-02T21:43:10Z</dcterms:created>
  <dcterms:modified xsi:type="dcterms:W3CDTF">2020-12-05T12:13:30Z</dcterms:modified>
</cp:coreProperties>
</file>